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5" r:id="rId8"/>
    <p:sldId id="270" r:id="rId9"/>
    <p:sldId id="269" r:id="rId10"/>
    <p:sldId id="268" r:id="rId11"/>
    <p:sldId id="267" r:id="rId12"/>
    <p:sldId id="275" r:id="rId13"/>
    <p:sldId id="276" r:id="rId14"/>
    <p:sldId id="277" r:id="rId15"/>
    <p:sldId id="278" r:id="rId16"/>
    <p:sldId id="279" r:id="rId17"/>
    <p:sldId id="280" r:id="rId18"/>
    <p:sldId id="286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5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16940B-0882-4081-9CE6-EF2BEF6C3D3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A21590E-B470-4999-8886-8CAF7979B79B}">
      <dgm:prSet phldrT="[Tekst]" custT="1"/>
      <dgm:spPr/>
      <dgm:t>
        <a:bodyPr/>
        <a:lstStyle/>
        <a:p>
          <a:r>
            <a:rPr lang="pl-PL" sz="1400" dirty="0" smtClean="0"/>
            <a:t>maksymalnie efektywnego wykorzystania czasu spędzanego w Szkole</a:t>
          </a:r>
          <a:endParaRPr lang="pl-PL" sz="1400" dirty="0"/>
        </a:p>
      </dgm:t>
    </dgm:pt>
    <dgm:pt modelId="{1EDD2A51-DA96-4C89-9200-3351EEDA4279}" type="parTrans" cxnId="{CF0F5B9E-AA52-45D9-9905-D577D0092B89}">
      <dgm:prSet/>
      <dgm:spPr/>
      <dgm:t>
        <a:bodyPr/>
        <a:lstStyle/>
        <a:p>
          <a:endParaRPr lang="pl-PL"/>
        </a:p>
      </dgm:t>
    </dgm:pt>
    <dgm:pt modelId="{3B982B12-D8D2-4193-983A-D00167A72B87}" type="sibTrans" cxnId="{CF0F5B9E-AA52-45D9-9905-D577D0092B89}">
      <dgm:prSet/>
      <dgm:spPr/>
      <dgm:t>
        <a:bodyPr/>
        <a:lstStyle/>
        <a:p>
          <a:endParaRPr lang="pl-PL"/>
        </a:p>
      </dgm:t>
    </dgm:pt>
    <dgm:pt modelId="{8C1E7AC8-A802-4CCD-A58E-295AA0DE774A}">
      <dgm:prSet phldrT="[Tekst]" custT="1"/>
      <dgm:spPr/>
      <dgm:t>
        <a:bodyPr/>
        <a:lstStyle/>
        <a:p>
          <a:r>
            <a:rPr lang="pl-PL" sz="1400" dirty="0" smtClean="0"/>
            <a:t>zapoznania się z zasadami oceniania postępów w nauce, klasyfikowania i promowania oraz zasadami przeprowadzania egzaminów i zasadami oceniania zachowania</a:t>
          </a:r>
          <a:endParaRPr lang="pl-PL" sz="1400" dirty="0"/>
        </a:p>
      </dgm:t>
    </dgm:pt>
    <dgm:pt modelId="{4B27AD8A-1D8D-4060-BED6-DCA46C0C8E28}" type="parTrans" cxnId="{0C139063-22EF-46E0-BA88-4DA245E1F06B}">
      <dgm:prSet/>
      <dgm:spPr/>
      <dgm:t>
        <a:bodyPr/>
        <a:lstStyle/>
        <a:p>
          <a:endParaRPr lang="pl-PL"/>
        </a:p>
      </dgm:t>
    </dgm:pt>
    <dgm:pt modelId="{43C43A7F-3B89-44B6-8140-581C46473224}" type="sibTrans" cxnId="{0C139063-22EF-46E0-BA88-4DA245E1F06B}">
      <dgm:prSet/>
      <dgm:spPr/>
      <dgm:t>
        <a:bodyPr/>
        <a:lstStyle/>
        <a:p>
          <a:endParaRPr lang="pl-PL"/>
        </a:p>
      </dgm:t>
    </dgm:pt>
    <dgm:pt modelId="{EA68081F-818F-49AE-9C96-8A607B091677}">
      <dgm:prSet custT="1"/>
      <dgm:spPr/>
      <dgm:t>
        <a:bodyPr/>
        <a:lstStyle/>
        <a:p>
          <a:r>
            <a:rPr lang="pl-PL" sz="1400" dirty="0" smtClean="0"/>
            <a:t>opieki zarówno podczas lekcji, jak i podczas przerw międzylekcyjnych</a:t>
          </a:r>
          <a:endParaRPr lang="pl-PL" sz="1400" dirty="0"/>
        </a:p>
      </dgm:t>
    </dgm:pt>
    <dgm:pt modelId="{A0D30666-3597-4506-AEEF-6BD9E47C2054}" type="parTrans" cxnId="{4C9D8E2A-66AC-4219-AD0C-547CE250E96E}">
      <dgm:prSet/>
      <dgm:spPr/>
      <dgm:t>
        <a:bodyPr/>
        <a:lstStyle/>
        <a:p>
          <a:endParaRPr lang="pl-PL"/>
        </a:p>
      </dgm:t>
    </dgm:pt>
    <dgm:pt modelId="{39C01447-C808-4BB0-8F01-40D073F089CE}" type="sibTrans" cxnId="{4C9D8E2A-66AC-4219-AD0C-547CE250E96E}">
      <dgm:prSet/>
      <dgm:spPr/>
      <dgm:t>
        <a:bodyPr/>
        <a:lstStyle/>
        <a:p>
          <a:endParaRPr lang="pl-PL"/>
        </a:p>
      </dgm:t>
    </dgm:pt>
    <dgm:pt modelId="{47D9B1AB-6956-4689-B426-9978C1D2DF50}">
      <dgm:prSet custT="1"/>
      <dgm:spPr/>
      <dgm:t>
        <a:bodyPr/>
        <a:lstStyle/>
        <a:p>
          <a:r>
            <a:rPr lang="pl-PL" sz="1400" dirty="0" smtClean="0"/>
            <a:t>zapoznania się z programem nauczania, zakresem wymagań na poszczególne oceny</a:t>
          </a:r>
          <a:endParaRPr lang="pl-PL" sz="1400" dirty="0"/>
        </a:p>
      </dgm:t>
    </dgm:pt>
    <dgm:pt modelId="{64CA26B2-958B-4E4A-A3C3-090AA2351EE9}" type="parTrans" cxnId="{B914F5C5-BB63-43F6-BE1A-F6C8770962D7}">
      <dgm:prSet/>
      <dgm:spPr/>
      <dgm:t>
        <a:bodyPr/>
        <a:lstStyle/>
        <a:p>
          <a:endParaRPr lang="pl-PL"/>
        </a:p>
      </dgm:t>
    </dgm:pt>
    <dgm:pt modelId="{6D0CBA08-3C30-4DFA-98A3-402BEC4FEA1E}" type="sibTrans" cxnId="{B914F5C5-BB63-43F6-BE1A-F6C8770962D7}">
      <dgm:prSet/>
      <dgm:spPr/>
      <dgm:t>
        <a:bodyPr/>
        <a:lstStyle/>
        <a:p>
          <a:endParaRPr lang="pl-PL"/>
        </a:p>
      </dgm:t>
    </dgm:pt>
    <dgm:pt modelId="{3471A2F6-4260-4DA2-8312-37DF91BA036F}">
      <dgm:prSet custT="1"/>
      <dgm:spPr/>
      <dgm:t>
        <a:bodyPr/>
        <a:lstStyle/>
        <a:p>
          <a:r>
            <a:rPr lang="pl-PL" sz="1400" dirty="0" smtClean="0"/>
            <a:t>indywidualnych konsultacji ze wszystkimi nauczycielami</a:t>
          </a:r>
          <a:endParaRPr lang="pl-PL" sz="1400" dirty="0"/>
        </a:p>
      </dgm:t>
    </dgm:pt>
    <dgm:pt modelId="{D5DE8208-D599-4AB0-9746-124DAA7D9D04}" type="parTrans" cxnId="{07977FDB-B6B1-428F-BE61-E47DD9995AFE}">
      <dgm:prSet/>
      <dgm:spPr/>
      <dgm:t>
        <a:bodyPr/>
        <a:lstStyle/>
        <a:p>
          <a:endParaRPr lang="pl-PL"/>
        </a:p>
      </dgm:t>
    </dgm:pt>
    <dgm:pt modelId="{669FDAC8-1D92-4529-A1B0-71F308F0A6E4}" type="sibTrans" cxnId="{07977FDB-B6B1-428F-BE61-E47DD9995AFE}">
      <dgm:prSet/>
      <dgm:spPr/>
      <dgm:t>
        <a:bodyPr/>
        <a:lstStyle/>
        <a:p>
          <a:endParaRPr lang="pl-PL"/>
        </a:p>
      </dgm:t>
    </dgm:pt>
    <dgm:pt modelId="{2717AC7D-FA1B-4F88-A162-8493E6E335D9}">
      <dgm:prSet custT="1"/>
      <dgm:spPr/>
      <dgm:t>
        <a:bodyPr/>
        <a:lstStyle/>
        <a:p>
          <a:r>
            <a:rPr lang="pl-PL" sz="1400" dirty="0" smtClean="0"/>
            <a:t>pomocy w przygotowaniu do konkursów i olimpiad przedmiotowych</a:t>
          </a:r>
          <a:endParaRPr lang="pl-PL" sz="1400" dirty="0"/>
        </a:p>
      </dgm:t>
    </dgm:pt>
    <dgm:pt modelId="{BBAD9B8C-0FC9-462E-AE7D-0AFD72496CD4}" type="parTrans" cxnId="{A8C3FCEE-B39E-4450-B48A-0500F53A148E}">
      <dgm:prSet/>
      <dgm:spPr/>
      <dgm:t>
        <a:bodyPr/>
        <a:lstStyle/>
        <a:p>
          <a:endParaRPr lang="pl-PL"/>
        </a:p>
      </dgm:t>
    </dgm:pt>
    <dgm:pt modelId="{D7A1C3CA-1854-4794-A548-BD55B086A04B}" type="sibTrans" cxnId="{A8C3FCEE-B39E-4450-B48A-0500F53A148E}">
      <dgm:prSet/>
      <dgm:spPr/>
      <dgm:t>
        <a:bodyPr/>
        <a:lstStyle/>
        <a:p>
          <a:endParaRPr lang="pl-PL"/>
        </a:p>
      </dgm:t>
    </dgm:pt>
    <dgm:pt modelId="{0B938E12-BF54-4AB2-9A68-46CA34A0BAD2}" type="pres">
      <dgm:prSet presAssocID="{3216940B-0882-4081-9CE6-EF2BEF6C3D35}" presName="linear" presStyleCnt="0">
        <dgm:presLayoutVars>
          <dgm:dir/>
          <dgm:animLvl val="lvl"/>
          <dgm:resizeHandles val="exact"/>
        </dgm:presLayoutVars>
      </dgm:prSet>
      <dgm:spPr/>
    </dgm:pt>
    <dgm:pt modelId="{5C010A23-22CE-4C93-A82B-AD611B4A095D}" type="pres">
      <dgm:prSet presAssocID="{8A21590E-B470-4999-8886-8CAF7979B79B}" presName="parentLin" presStyleCnt="0"/>
      <dgm:spPr/>
    </dgm:pt>
    <dgm:pt modelId="{1E6CBDDD-4AAA-4259-A25C-7B047CAEB767}" type="pres">
      <dgm:prSet presAssocID="{8A21590E-B470-4999-8886-8CAF7979B79B}" presName="parentLeftMargin" presStyleLbl="node1" presStyleIdx="0" presStyleCnt="6"/>
      <dgm:spPr/>
    </dgm:pt>
    <dgm:pt modelId="{B2E75F33-56C2-43EB-B03F-D4E5F0E8A0BF}" type="pres">
      <dgm:prSet presAssocID="{8A21590E-B470-4999-8886-8CAF7979B79B}" presName="parentText" presStyleLbl="node1" presStyleIdx="0" presStyleCnt="6" custScaleX="138656" custScaleY="16163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3604E1A-AAF9-423E-8A94-2071141EAF23}" type="pres">
      <dgm:prSet presAssocID="{8A21590E-B470-4999-8886-8CAF7979B79B}" presName="negativeSpace" presStyleCnt="0"/>
      <dgm:spPr/>
    </dgm:pt>
    <dgm:pt modelId="{FFD098DA-7571-405A-B803-FA6A48E1062B}" type="pres">
      <dgm:prSet presAssocID="{8A21590E-B470-4999-8886-8CAF7979B79B}" presName="childText" presStyleLbl="conFgAcc1" presStyleIdx="0" presStyleCnt="6">
        <dgm:presLayoutVars>
          <dgm:bulletEnabled val="1"/>
        </dgm:presLayoutVars>
      </dgm:prSet>
      <dgm:spPr/>
    </dgm:pt>
    <dgm:pt modelId="{A7702E5D-8DF6-4CD3-9CB3-905441E609B3}" type="pres">
      <dgm:prSet presAssocID="{3B982B12-D8D2-4193-983A-D00167A72B87}" presName="spaceBetweenRectangles" presStyleCnt="0"/>
      <dgm:spPr/>
    </dgm:pt>
    <dgm:pt modelId="{F327058F-CBCD-47F0-BDA8-C17B148EA559}" type="pres">
      <dgm:prSet presAssocID="{3471A2F6-4260-4DA2-8312-37DF91BA036F}" presName="parentLin" presStyleCnt="0"/>
      <dgm:spPr/>
    </dgm:pt>
    <dgm:pt modelId="{9144B1BE-9F18-4991-8837-31C7E19D9BF8}" type="pres">
      <dgm:prSet presAssocID="{3471A2F6-4260-4DA2-8312-37DF91BA036F}" presName="parentLeftMargin" presStyleLbl="node1" presStyleIdx="0" presStyleCnt="6"/>
      <dgm:spPr/>
    </dgm:pt>
    <dgm:pt modelId="{17A36F67-3454-4E2F-96B0-A93D1DFB2180}" type="pres">
      <dgm:prSet presAssocID="{3471A2F6-4260-4DA2-8312-37DF91BA036F}" presName="parentText" presStyleLbl="node1" presStyleIdx="1" presStyleCnt="6" custScaleX="142559" custScaleY="14749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EA32E03-C11D-4A2C-BF57-C1616A9AE6E3}" type="pres">
      <dgm:prSet presAssocID="{3471A2F6-4260-4DA2-8312-37DF91BA036F}" presName="negativeSpace" presStyleCnt="0"/>
      <dgm:spPr/>
    </dgm:pt>
    <dgm:pt modelId="{1A267E43-4DCF-45A1-97E1-2A72B67FF0F8}" type="pres">
      <dgm:prSet presAssocID="{3471A2F6-4260-4DA2-8312-37DF91BA036F}" presName="childText" presStyleLbl="conFgAcc1" presStyleIdx="1" presStyleCnt="6">
        <dgm:presLayoutVars>
          <dgm:bulletEnabled val="1"/>
        </dgm:presLayoutVars>
      </dgm:prSet>
      <dgm:spPr/>
    </dgm:pt>
    <dgm:pt modelId="{34FCD95B-4B59-41E2-A5EE-4FFF94272B32}" type="pres">
      <dgm:prSet presAssocID="{669FDAC8-1D92-4529-A1B0-71F308F0A6E4}" presName="spaceBetweenRectangles" presStyleCnt="0"/>
      <dgm:spPr/>
    </dgm:pt>
    <dgm:pt modelId="{CE8DE7CC-CC99-4985-8629-6C77E2ADF5B4}" type="pres">
      <dgm:prSet presAssocID="{2717AC7D-FA1B-4F88-A162-8493E6E335D9}" presName="parentLin" presStyleCnt="0"/>
      <dgm:spPr/>
    </dgm:pt>
    <dgm:pt modelId="{0217CB67-605E-46C5-89E3-B4E4D0EA2E3B}" type="pres">
      <dgm:prSet presAssocID="{2717AC7D-FA1B-4F88-A162-8493E6E335D9}" presName="parentLeftMargin" presStyleLbl="node1" presStyleIdx="1" presStyleCnt="6"/>
      <dgm:spPr/>
    </dgm:pt>
    <dgm:pt modelId="{E6E0B348-2279-49C7-91A2-3CA77734F83C}" type="pres">
      <dgm:prSet presAssocID="{2717AC7D-FA1B-4F88-A162-8493E6E335D9}" presName="parentText" presStyleLbl="node1" presStyleIdx="2" presStyleCnt="6" custScaleX="140803" custScaleY="19184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96FFFBB-F578-4431-89E3-7FC9D99F6E59}" type="pres">
      <dgm:prSet presAssocID="{2717AC7D-FA1B-4F88-A162-8493E6E335D9}" presName="negativeSpace" presStyleCnt="0"/>
      <dgm:spPr/>
    </dgm:pt>
    <dgm:pt modelId="{18572016-2BB0-482A-877B-C8939D221285}" type="pres">
      <dgm:prSet presAssocID="{2717AC7D-FA1B-4F88-A162-8493E6E335D9}" presName="childText" presStyleLbl="conFgAcc1" presStyleIdx="2" presStyleCnt="6">
        <dgm:presLayoutVars>
          <dgm:bulletEnabled val="1"/>
        </dgm:presLayoutVars>
      </dgm:prSet>
      <dgm:spPr/>
    </dgm:pt>
    <dgm:pt modelId="{4B9A974D-1EC4-45C4-AB60-4583411D9AD5}" type="pres">
      <dgm:prSet presAssocID="{D7A1C3CA-1854-4794-A548-BD55B086A04B}" presName="spaceBetweenRectangles" presStyleCnt="0"/>
      <dgm:spPr/>
    </dgm:pt>
    <dgm:pt modelId="{5F5CA45A-18B9-44AB-B403-1A9D2D4BB72B}" type="pres">
      <dgm:prSet presAssocID="{EA68081F-818F-49AE-9C96-8A607B091677}" presName="parentLin" presStyleCnt="0"/>
      <dgm:spPr/>
    </dgm:pt>
    <dgm:pt modelId="{10171E36-5706-4397-84D8-221253D2E957}" type="pres">
      <dgm:prSet presAssocID="{EA68081F-818F-49AE-9C96-8A607B091677}" presName="parentLeftMargin" presStyleLbl="node1" presStyleIdx="2" presStyleCnt="6"/>
      <dgm:spPr/>
    </dgm:pt>
    <dgm:pt modelId="{37323FA4-81A4-4B0F-B61D-3920B8224DF2}" type="pres">
      <dgm:prSet presAssocID="{EA68081F-818F-49AE-9C96-8A607B091677}" presName="parentText" presStyleLbl="node1" presStyleIdx="3" presStyleCnt="6" custScaleX="142857">
        <dgm:presLayoutVars>
          <dgm:chMax val="0"/>
          <dgm:bulletEnabled val="1"/>
        </dgm:presLayoutVars>
      </dgm:prSet>
      <dgm:spPr/>
    </dgm:pt>
    <dgm:pt modelId="{16EFB5BA-A760-426E-B70A-6AD4F5F7A1A7}" type="pres">
      <dgm:prSet presAssocID="{EA68081F-818F-49AE-9C96-8A607B091677}" presName="negativeSpace" presStyleCnt="0"/>
      <dgm:spPr/>
    </dgm:pt>
    <dgm:pt modelId="{E4424CFC-AE1D-4370-AE21-D04036B539F8}" type="pres">
      <dgm:prSet presAssocID="{EA68081F-818F-49AE-9C96-8A607B091677}" presName="childText" presStyleLbl="conFgAcc1" presStyleIdx="3" presStyleCnt="6">
        <dgm:presLayoutVars>
          <dgm:bulletEnabled val="1"/>
        </dgm:presLayoutVars>
      </dgm:prSet>
      <dgm:spPr/>
    </dgm:pt>
    <dgm:pt modelId="{148A28EE-693C-4DE7-AD4B-01BF9568AD7E}" type="pres">
      <dgm:prSet presAssocID="{39C01447-C808-4BB0-8F01-40D073F089CE}" presName="spaceBetweenRectangles" presStyleCnt="0"/>
      <dgm:spPr/>
    </dgm:pt>
    <dgm:pt modelId="{C17060E4-4E8D-4803-93AE-B5DD244A24D8}" type="pres">
      <dgm:prSet presAssocID="{47D9B1AB-6956-4689-B426-9978C1D2DF50}" presName="parentLin" presStyleCnt="0"/>
      <dgm:spPr/>
    </dgm:pt>
    <dgm:pt modelId="{32BFA391-FFC4-414E-86E0-9F7B56D338B4}" type="pres">
      <dgm:prSet presAssocID="{47D9B1AB-6956-4689-B426-9978C1D2DF50}" presName="parentLeftMargin" presStyleLbl="node1" presStyleIdx="3" presStyleCnt="6"/>
      <dgm:spPr/>
    </dgm:pt>
    <dgm:pt modelId="{4B2A47DB-AC0B-42A1-88A9-2B26C026455B}" type="pres">
      <dgm:prSet presAssocID="{47D9B1AB-6956-4689-B426-9978C1D2DF50}" presName="parentText" presStyleLbl="node1" presStyleIdx="4" presStyleCnt="6" custScaleX="135443" custScaleY="20092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422333E-0960-49F8-8566-9E42183E8F20}" type="pres">
      <dgm:prSet presAssocID="{47D9B1AB-6956-4689-B426-9978C1D2DF50}" presName="negativeSpace" presStyleCnt="0"/>
      <dgm:spPr/>
    </dgm:pt>
    <dgm:pt modelId="{8EAB0F21-7ABC-4A22-8FAD-F02071B54514}" type="pres">
      <dgm:prSet presAssocID="{47D9B1AB-6956-4689-B426-9978C1D2DF50}" presName="childText" presStyleLbl="conFgAcc1" presStyleIdx="4" presStyleCnt="6">
        <dgm:presLayoutVars>
          <dgm:bulletEnabled val="1"/>
        </dgm:presLayoutVars>
      </dgm:prSet>
      <dgm:spPr/>
    </dgm:pt>
    <dgm:pt modelId="{DFB07344-E160-455F-ADEB-F2F7B61E9DAC}" type="pres">
      <dgm:prSet presAssocID="{6D0CBA08-3C30-4DFA-98A3-402BEC4FEA1E}" presName="spaceBetweenRectangles" presStyleCnt="0"/>
      <dgm:spPr/>
    </dgm:pt>
    <dgm:pt modelId="{08ECB634-1F2E-448E-81AB-8ACBBBCE5587}" type="pres">
      <dgm:prSet presAssocID="{8C1E7AC8-A802-4CCD-A58E-295AA0DE774A}" presName="parentLin" presStyleCnt="0"/>
      <dgm:spPr/>
    </dgm:pt>
    <dgm:pt modelId="{9C78EF36-17C5-4B9A-888F-EA01BCFF56B5}" type="pres">
      <dgm:prSet presAssocID="{8C1E7AC8-A802-4CCD-A58E-295AA0DE774A}" presName="parentLeftMargin" presStyleLbl="node1" presStyleIdx="4" presStyleCnt="6"/>
      <dgm:spPr/>
    </dgm:pt>
    <dgm:pt modelId="{CEF37113-12CF-42F2-940F-516AA072302B}" type="pres">
      <dgm:prSet presAssocID="{8C1E7AC8-A802-4CCD-A58E-295AA0DE774A}" presName="parentText" presStyleLbl="node1" presStyleIdx="5" presStyleCnt="6" custScaleX="135103" custScaleY="37058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B9652CA-517A-4837-8CA5-467418A8D82E}" type="pres">
      <dgm:prSet presAssocID="{8C1E7AC8-A802-4CCD-A58E-295AA0DE774A}" presName="negativeSpace" presStyleCnt="0"/>
      <dgm:spPr/>
    </dgm:pt>
    <dgm:pt modelId="{1205CED3-5671-40C3-BA4B-4CE1521B62D1}" type="pres">
      <dgm:prSet presAssocID="{8C1E7AC8-A802-4CCD-A58E-295AA0DE774A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5C534E09-4EA3-4B55-8EA4-FDF3F7E0355C}" type="presOf" srcId="{3471A2F6-4260-4DA2-8312-37DF91BA036F}" destId="{17A36F67-3454-4E2F-96B0-A93D1DFB2180}" srcOrd="1" destOrd="0" presId="urn:microsoft.com/office/officeart/2005/8/layout/list1"/>
    <dgm:cxn modelId="{AA64C105-0ABD-4F2A-A82F-2A825C53BFC5}" type="presOf" srcId="{47D9B1AB-6956-4689-B426-9978C1D2DF50}" destId="{32BFA391-FFC4-414E-86E0-9F7B56D338B4}" srcOrd="0" destOrd="0" presId="urn:microsoft.com/office/officeart/2005/8/layout/list1"/>
    <dgm:cxn modelId="{CF0F5B9E-AA52-45D9-9905-D577D0092B89}" srcId="{3216940B-0882-4081-9CE6-EF2BEF6C3D35}" destId="{8A21590E-B470-4999-8886-8CAF7979B79B}" srcOrd="0" destOrd="0" parTransId="{1EDD2A51-DA96-4C89-9200-3351EEDA4279}" sibTransId="{3B982B12-D8D2-4193-983A-D00167A72B87}"/>
    <dgm:cxn modelId="{AAD16BB8-3046-46C6-95DE-DC4557347317}" type="presOf" srcId="{EA68081F-818F-49AE-9C96-8A607B091677}" destId="{37323FA4-81A4-4B0F-B61D-3920B8224DF2}" srcOrd="1" destOrd="0" presId="urn:microsoft.com/office/officeart/2005/8/layout/list1"/>
    <dgm:cxn modelId="{07977FDB-B6B1-428F-BE61-E47DD9995AFE}" srcId="{3216940B-0882-4081-9CE6-EF2BEF6C3D35}" destId="{3471A2F6-4260-4DA2-8312-37DF91BA036F}" srcOrd="1" destOrd="0" parTransId="{D5DE8208-D599-4AB0-9746-124DAA7D9D04}" sibTransId="{669FDAC8-1D92-4529-A1B0-71F308F0A6E4}"/>
    <dgm:cxn modelId="{B914F5C5-BB63-43F6-BE1A-F6C8770962D7}" srcId="{3216940B-0882-4081-9CE6-EF2BEF6C3D35}" destId="{47D9B1AB-6956-4689-B426-9978C1D2DF50}" srcOrd="4" destOrd="0" parTransId="{64CA26B2-958B-4E4A-A3C3-090AA2351EE9}" sibTransId="{6D0CBA08-3C30-4DFA-98A3-402BEC4FEA1E}"/>
    <dgm:cxn modelId="{160F228B-6783-42D6-BCBF-D17EDD09A1EE}" type="presOf" srcId="{8A21590E-B470-4999-8886-8CAF7979B79B}" destId="{B2E75F33-56C2-43EB-B03F-D4E5F0E8A0BF}" srcOrd="1" destOrd="0" presId="urn:microsoft.com/office/officeart/2005/8/layout/list1"/>
    <dgm:cxn modelId="{0C139063-22EF-46E0-BA88-4DA245E1F06B}" srcId="{3216940B-0882-4081-9CE6-EF2BEF6C3D35}" destId="{8C1E7AC8-A802-4CCD-A58E-295AA0DE774A}" srcOrd="5" destOrd="0" parTransId="{4B27AD8A-1D8D-4060-BED6-DCA46C0C8E28}" sibTransId="{43C43A7F-3B89-44B6-8140-581C46473224}"/>
    <dgm:cxn modelId="{C1561057-5BE0-49D0-9C61-12675CE92AB9}" type="presOf" srcId="{2717AC7D-FA1B-4F88-A162-8493E6E335D9}" destId="{0217CB67-605E-46C5-89E3-B4E4D0EA2E3B}" srcOrd="0" destOrd="0" presId="urn:microsoft.com/office/officeart/2005/8/layout/list1"/>
    <dgm:cxn modelId="{4C9D8E2A-66AC-4219-AD0C-547CE250E96E}" srcId="{3216940B-0882-4081-9CE6-EF2BEF6C3D35}" destId="{EA68081F-818F-49AE-9C96-8A607B091677}" srcOrd="3" destOrd="0" parTransId="{A0D30666-3597-4506-AEEF-6BD9E47C2054}" sibTransId="{39C01447-C808-4BB0-8F01-40D073F089CE}"/>
    <dgm:cxn modelId="{D96023C9-2BD9-4E4F-B67B-98D6FF442B9F}" type="presOf" srcId="{8A21590E-B470-4999-8886-8CAF7979B79B}" destId="{1E6CBDDD-4AAA-4259-A25C-7B047CAEB767}" srcOrd="0" destOrd="0" presId="urn:microsoft.com/office/officeart/2005/8/layout/list1"/>
    <dgm:cxn modelId="{3D099A88-7BA0-4737-8441-37A4963DEBF1}" type="presOf" srcId="{3216940B-0882-4081-9CE6-EF2BEF6C3D35}" destId="{0B938E12-BF54-4AB2-9A68-46CA34A0BAD2}" srcOrd="0" destOrd="0" presId="urn:microsoft.com/office/officeart/2005/8/layout/list1"/>
    <dgm:cxn modelId="{A8C3FCEE-B39E-4450-B48A-0500F53A148E}" srcId="{3216940B-0882-4081-9CE6-EF2BEF6C3D35}" destId="{2717AC7D-FA1B-4F88-A162-8493E6E335D9}" srcOrd="2" destOrd="0" parTransId="{BBAD9B8C-0FC9-462E-AE7D-0AFD72496CD4}" sibTransId="{D7A1C3CA-1854-4794-A548-BD55B086A04B}"/>
    <dgm:cxn modelId="{44A08A74-6D2F-4539-8B7E-0A2FF5FA8DCC}" type="presOf" srcId="{8C1E7AC8-A802-4CCD-A58E-295AA0DE774A}" destId="{9C78EF36-17C5-4B9A-888F-EA01BCFF56B5}" srcOrd="0" destOrd="0" presId="urn:microsoft.com/office/officeart/2005/8/layout/list1"/>
    <dgm:cxn modelId="{18191D5F-9029-4D60-B388-0BC5E3B1D27E}" type="presOf" srcId="{3471A2F6-4260-4DA2-8312-37DF91BA036F}" destId="{9144B1BE-9F18-4991-8837-31C7E19D9BF8}" srcOrd="0" destOrd="0" presId="urn:microsoft.com/office/officeart/2005/8/layout/list1"/>
    <dgm:cxn modelId="{4F9EFD5A-3D7C-4A1B-BEE2-20F80F73ED73}" type="presOf" srcId="{8C1E7AC8-A802-4CCD-A58E-295AA0DE774A}" destId="{CEF37113-12CF-42F2-940F-516AA072302B}" srcOrd="1" destOrd="0" presId="urn:microsoft.com/office/officeart/2005/8/layout/list1"/>
    <dgm:cxn modelId="{E6DD1301-B580-48D0-AD8B-1B9127DD2746}" type="presOf" srcId="{2717AC7D-FA1B-4F88-A162-8493E6E335D9}" destId="{E6E0B348-2279-49C7-91A2-3CA77734F83C}" srcOrd="1" destOrd="0" presId="urn:microsoft.com/office/officeart/2005/8/layout/list1"/>
    <dgm:cxn modelId="{F4D68E1D-4C13-4EE7-A336-13E4DA245C32}" type="presOf" srcId="{EA68081F-818F-49AE-9C96-8A607B091677}" destId="{10171E36-5706-4397-84D8-221253D2E957}" srcOrd="0" destOrd="0" presId="urn:microsoft.com/office/officeart/2005/8/layout/list1"/>
    <dgm:cxn modelId="{B6DAF56C-53D0-4ADE-BD6B-B82D076BFB48}" type="presOf" srcId="{47D9B1AB-6956-4689-B426-9978C1D2DF50}" destId="{4B2A47DB-AC0B-42A1-88A9-2B26C026455B}" srcOrd="1" destOrd="0" presId="urn:microsoft.com/office/officeart/2005/8/layout/list1"/>
    <dgm:cxn modelId="{19535EB0-FFF0-41A3-9862-BE3B2ED7540F}" type="presParOf" srcId="{0B938E12-BF54-4AB2-9A68-46CA34A0BAD2}" destId="{5C010A23-22CE-4C93-A82B-AD611B4A095D}" srcOrd="0" destOrd="0" presId="urn:microsoft.com/office/officeart/2005/8/layout/list1"/>
    <dgm:cxn modelId="{AE236C91-801A-46D2-81B8-FC4C978F6516}" type="presParOf" srcId="{5C010A23-22CE-4C93-A82B-AD611B4A095D}" destId="{1E6CBDDD-4AAA-4259-A25C-7B047CAEB767}" srcOrd="0" destOrd="0" presId="urn:microsoft.com/office/officeart/2005/8/layout/list1"/>
    <dgm:cxn modelId="{94024DE6-CB96-407B-9A06-9C1BC5A648B8}" type="presParOf" srcId="{5C010A23-22CE-4C93-A82B-AD611B4A095D}" destId="{B2E75F33-56C2-43EB-B03F-D4E5F0E8A0BF}" srcOrd="1" destOrd="0" presId="urn:microsoft.com/office/officeart/2005/8/layout/list1"/>
    <dgm:cxn modelId="{A09336BA-D3D5-4AAF-A106-7B79E093EABD}" type="presParOf" srcId="{0B938E12-BF54-4AB2-9A68-46CA34A0BAD2}" destId="{83604E1A-AAF9-423E-8A94-2071141EAF23}" srcOrd="1" destOrd="0" presId="urn:microsoft.com/office/officeart/2005/8/layout/list1"/>
    <dgm:cxn modelId="{C937B2BC-EA19-4035-8DD7-45FB37817426}" type="presParOf" srcId="{0B938E12-BF54-4AB2-9A68-46CA34A0BAD2}" destId="{FFD098DA-7571-405A-B803-FA6A48E1062B}" srcOrd="2" destOrd="0" presId="urn:microsoft.com/office/officeart/2005/8/layout/list1"/>
    <dgm:cxn modelId="{29E8EBD2-1F78-468E-9BC9-C88F815EE781}" type="presParOf" srcId="{0B938E12-BF54-4AB2-9A68-46CA34A0BAD2}" destId="{A7702E5D-8DF6-4CD3-9CB3-905441E609B3}" srcOrd="3" destOrd="0" presId="urn:microsoft.com/office/officeart/2005/8/layout/list1"/>
    <dgm:cxn modelId="{036A66FF-C87D-4CC2-8A8A-1185EE77F783}" type="presParOf" srcId="{0B938E12-BF54-4AB2-9A68-46CA34A0BAD2}" destId="{F327058F-CBCD-47F0-BDA8-C17B148EA559}" srcOrd="4" destOrd="0" presId="urn:microsoft.com/office/officeart/2005/8/layout/list1"/>
    <dgm:cxn modelId="{40466F5B-B524-424B-8519-8E3D0F76AA91}" type="presParOf" srcId="{F327058F-CBCD-47F0-BDA8-C17B148EA559}" destId="{9144B1BE-9F18-4991-8837-31C7E19D9BF8}" srcOrd="0" destOrd="0" presId="urn:microsoft.com/office/officeart/2005/8/layout/list1"/>
    <dgm:cxn modelId="{213CBC1A-0E07-4A14-A79F-4A01C891DB7E}" type="presParOf" srcId="{F327058F-CBCD-47F0-BDA8-C17B148EA559}" destId="{17A36F67-3454-4E2F-96B0-A93D1DFB2180}" srcOrd="1" destOrd="0" presId="urn:microsoft.com/office/officeart/2005/8/layout/list1"/>
    <dgm:cxn modelId="{62AD9814-DE92-4E34-8EE1-60283D51F724}" type="presParOf" srcId="{0B938E12-BF54-4AB2-9A68-46CA34A0BAD2}" destId="{1EA32E03-C11D-4A2C-BF57-C1616A9AE6E3}" srcOrd="5" destOrd="0" presId="urn:microsoft.com/office/officeart/2005/8/layout/list1"/>
    <dgm:cxn modelId="{2536B76B-1662-4267-A587-17F411CE96C1}" type="presParOf" srcId="{0B938E12-BF54-4AB2-9A68-46CA34A0BAD2}" destId="{1A267E43-4DCF-45A1-97E1-2A72B67FF0F8}" srcOrd="6" destOrd="0" presId="urn:microsoft.com/office/officeart/2005/8/layout/list1"/>
    <dgm:cxn modelId="{E0FD2364-CE54-495A-8644-E86E72E1457B}" type="presParOf" srcId="{0B938E12-BF54-4AB2-9A68-46CA34A0BAD2}" destId="{34FCD95B-4B59-41E2-A5EE-4FFF94272B32}" srcOrd="7" destOrd="0" presId="urn:microsoft.com/office/officeart/2005/8/layout/list1"/>
    <dgm:cxn modelId="{90609CFC-17B1-431B-BF2F-33D9AC2EF21C}" type="presParOf" srcId="{0B938E12-BF54-4AB2-9A68-46CA34A0BAD2}" destId="{CE8DE7CC-CC99-4985-8629-6C77E2ADF5B4}" srcOrd="8" destOrd="0" presId="urn:microsoft.com/office/officeart/2005/8/layout/list1"/>
    <dgm:cxn modelId="{936725E3-5B78-4EDD-B3DA-94F44BD7803C}" type="presParOf" srcId="{CE8DE7CC-CC99-4985-8629-6C77E2ADF5B4}" destId="{0217CB67-605E-46C5-89E3-B4E4D0EA2E3B}" srcOrd="0" destOrd="0" presId="urn:microsoft.com/office/officeart/2005/8/layout/list1"/>
    <dgm:cxn modelId="{FD9B3A23-B5D8-47D0-8841-6AA6DFA55F6C}" type="presParOf" srcId="{CE8DE7CC-CC99-4985-8629-6C77E2ADF5B4}" destId="{E6E0B348-2279-49C7-91A2-3CA77734F83C}" srcOrd="1" destOrd="0" presId="urn:microsoft.com/office/officeart/2005/8/layout/list1"/>
    <dgm:cxn modelId="{FB8F4353-2889-4726-9574-7B9F2FBDB456}" type="presParOf" srcId="{0B938E12-BF54-4AB2-9A68-46CA34A0BAD2}" destId="{696FFFBB-F578-4431-89E3-7FC9D99F6E59}" srcOrd="9" destOrd="0" presId="urn:microsoft.com/office/officeart/2005/8/layout/list1"/>
    <dgm:cxn modelId="{6C439022-3279-4036-B213-B7A678CE4D53}" type="presParOf" srcId="{0B938E12-BF54-4AB2-9A68-46CA34A0BAD2}" destId="{18572016-2BB0-482A-877B-C8939D221285}" srcOrd="10" destOrd="0" presId="urn:microsoft.com/office/officeart/2005/8/layout/list1"/>
    <dgm:cxn modelId="{28605A94-B45E-4243-9578-26473E002525}" type="presParOf" srcId="{0B938E12-BF54-4AB2-9A68-46CA34A0BAD2}" destId="{4B9A974D-1EC4-45C4-AB60-4583411D9AD5}" srcOrd="11" destOrd="0" presId="urn:microsoft.com/office/officeart/2005/8/layout/list1"/>
    <dgm:cxn modelId="{7968498A-0B38-4079-8467-3AB4856F9541}" type="presParOf" srcId="{0B938E12-BF54-4AB2-9A68-46CA34A0BAD2}" destId="{5F5CA45A-18B9-44AB-B403-1A9D2D4BB72B}" srcOrd="12" destOrd="0" presId="urn:microsoft.com/office/officeart/2005/8/layout/list1"/>
    <dgm:cxn modelId="{74328FEF-7002-4AF8-9458-296EB739FFBC}" type="presParOf" srcId="{5F5CA45A-18B9-44AB-B403-1A9D2D4BB72B}" destId="{10171E36-5706-4397-84D8-221253D2E957}" srcOrd="0" destOrd="0" presId="urn:microsoft.com/office/officeart/2005/8/layout/list1"/>
    <dgm:cxn modelId="{FB14559E-EFC3-43B3-8084-E67B09132020}" type="presParOf" srcId="{5F5CA45A-18B9-44AB-B403-1A9D2D4BB72B}" destId="{37323FA4-81A4-4B0F-B61D-3920B8224DF2}" srcOrd="1" destOrd="0" presId="urn:microsoft.com/office/officeart/2005/8/layout/list1"/>
    <dgm:cxn modelId="{87A44B32-4779-43DC-ADC1-0C3E9B967279}" type="presParOf" srcId="{0B938E12-BF54-4AB2-9A68-46CA34A0BAD2}" destId="{16EFB5BA-A760-426E-B70A-6AD4F5F7A1A7}" srcOrd="13" destOrd="0" presId="urn:microsoft.com/office/officeart/2005/8/layout/list1"/>
    <dgm:cxn modelId="{50F2D45B-22AD-4852-A9F1-DA4D061A8456}" type="presParOf" srcId="{0B938E12-BF54-4AB2-9A68-46CA34A0BAD2}" destId="{E4424CFC-AE1D-4370-AE21-D04036B539F8}" srcOrd="14" destOrd="0" presId="urn:microsoft.com/office/officeart/2005/8/layout/list1"/>
    <dgm:cxn modelId="{C2ED5647-DC02-408F-B22C-B434A4F403FC}" type="presParOf" srcId="{0B938E12-BF54-4AB2-9A68-46CA34A0BAD2}" destId="{148A28EE-693C-4DE7-AD4B-01BF9568AD7E}" srcOrd="15" destOrd="0" presId="urn:microsoft.com/office/officeart/2005/8/layout/list1"/>
    <dgm:cxn modelId="{7A4B4A4F-AE1C-4377-9F46-9B55FA4461BA}" type="presParOf" srcId="{0B938E12-BF54-4AB2-9A68-46CA34A0BAD2}" destId="{C17060E4-4E8D-4803-93AE-B5DD244A24D8}" srcOrd="16" destOrd="0" presId="urn:microsoft.com/office/officeart/2005/8/layout/list1"/>
    <dgm:cxn modelId="{A4EC8411-3891-4CF4-8723-62EE656AF302}" type="presParOf" srcId="{C17060E4-4E8D-4803-93AE-B5DD244A24D8}" destId="{32BFA391-FFC4-414E-86E0-9F7B56D338B4}" srcOrd="0" destOrd="0" presId="urn:microsoft.com/office/officeart/2005/8/layout/list1"/>
    <dgm:cxn modelId="{3970D9B4-BD3A-461A-89F2-AB541B7F6451}" type="presParOf" srcId="{C17060E4-4E8D-4803-93AE-B5DD244A24D8}" destId="{4B2A47DB-AC0B-42A1-88A9-2B26C026455B}" srcOrd="1" destOrd="0" presId="urn:microsoft.com/office/officeart/2005/8/layout/list1"/>
    <dgm:cxn modelId="{75303057-2960-4607-941B-4BF1432A4973}" type="presParOf" srcId="{0B938E12-BF54-4AB2-9A68-46CA34A0BAD2}" destId="{8422333E-0960-49F8-8566-9E42183E8F20}" srcOrd="17" destOrd="0" presId="urn:microsoft.com/office/officeart/2005/8/layout/list1"/>
    <dgm:cxn modelId="{68F10217-D109-4DE2-904C-6C731C5AEC1B}" type="presParOf" srcId="{0B938E12-BF54-4AB2-9A68-46CA34A0BAD2}" destId="{8EAB0F21-7ABC-4A22-8FAD-F02071B54514}" srcOrd="18" destOrd="0" presId="urn:microsoft.com/office/officeart/2005/8/layout/list1"/>
    <dgm:cxn modelId="{A9E9ADF9-0969-4287-AB9A-EA67E58FFB5E}" type="presParOf" srcId="{0B938E12-BF54-4AB2-9A68-46CA34A0BAD2}" destId="{DFB07344-E160-455F-ADEB-F2F7B61E9DAC}" srcOrd="19" destOrd="0" presId="urn:microsoft.com/office/officeart/2005/8/layout/list1"/>
    <dgm:cxn modelId="{FF92287D-7145-4CC8-AFA1-31DCD172BC33}" type="presParOf" srcId="{0B938E12-BF54-4AB2-9A68-46CA34A0BAD2}" destId="{08ECB634-1F2E-448E-81AB-8ACBBBCE5587}" srcOrd="20" destOrd="0" presId="urn:microsoft.com/office/officeart/2005/8/layout/list1"/>
    <dgm:cxn modelId="{3B7CC841-2654-426E-A5D3-24C977B20E08}" type="presParOf" srcId="{08ECB634-1F2E-448E-81AB-8ACBBBCE5587}" destId="{9C78EF36-17C5-4B9A-888F-EA01BCFF56B5}" srcOrd="0" destOrd="0" presId="urn:microsoft.com/office/officeart/2005/8/layout/list1"/>
    <dgm:cxn modelId="{24DAC9E2-69B7-4FAE-9A85-DE85CB8DAEC4}" type="presParOf" srcId="{08ECB634-1F2E-448E-81AB-8ACBBBCE5587}" destId="{CEF37113-12CF-42F2-940F-516AA072302B}" srcOrd="1" destOrd="0" presId="urn:microsoft.com/office/officeart/2005/8/layout/list1"/>
    <dgm:cxn modelId="{06FA5682-A30A-4238-8474-81E6FE53A877}" type="presParOf" srcId="{0B938E12-BF54-4AB2-9A68-46CA34A0BAD2}" destId="{FB9652CA-517A-4837-8CA5-467418A8D82E}" srcOrd="21" destOrd="0" presId="urn:microsoft.com/office/officeart/2005/8/layout/list1"/>
    <dgm:cxn modelId="{BCB67056-1BB0-4A40-BD51-AB79ED7FDBAF}" type="presParOf" srcId="{0B938E12-BF54-4AB2-9A68-46CA34A0BAD2}" destId="{1205CED3-5671-40C3-BA4B-4CE1521B62D1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5E33BA9-335D-4A46-A654-43D47DE36B0E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EB99F0E-9606-4B41-8A31-ADD405296511}">
      <dgm:prSet custT="1"/>
      <dgm:spPr/>
      <dgm:t>
        <a:bodyPr/>
        <a:lstStyle/>
        <a:p>
          <a:r>
            <a:rPr lang="pl-PL" sz="1400" dirty="0" smtClean="0"/>
            <a:t>dbania o wspólne dobro, ład i porządek w Szkole </a:t>
          </a:r>
          <a:endParaRPr lang="pl-PL" sz="1400" dirty="0"/>
        </a:p>
      </dgm:t>
    </dgm:pt>
    <dgm:pt modelId="{61E7789A-9004-4614-AC22-C036088C7E37}" type="parTrans" cxnId="{5025750E-7E34-4D66-B11A-676BC44C7BBC}">
      <dgm:prSet/>
      <dgm:spPr/>
      <dgm:t>
        <a:bodyPr/>
        <a:lstStyle/>
        <a:p>
          <a:endParaRPr lang="pl-PL" sz="2000"/>
        </a:p>
      </dgm:t>
    </dgm:pt>
    <dgm:pt modelId="{49BEC890-14D4-4B63-AE6B-AB316FBC8EAC}" type="sibTrans" cxnId="{5025750E-7E34-4D66-B11A-676BC44C7BBC}">
      <dgm:prSet/>
      <dgm:spPr/>
      <dgm:t>
        <a:bodyPr/>
        <a:lstStyle/>
        <a:p>
          <a:endParaRPr lang="pl-PL" sz="2000"/>
        </a:p>
      </dgm:t>
    </dgm:pt>
    <dgm:pt modelId="{91FF2844-487A-424F-8D89-7800E0D8FF26}">
      <dgm:prSet custT="1"/>
      <dgm:spPr/>
      <dgm:t>
        <a:bodyPr/>
        <a:lstStyle/>
        <a:p>
          <a:r>
            <a:rPr lang="pl-PL" sz="1400" dirty="0" smtClean="0"/>
            <a:t>przestrzegania zasad kultury i współżycia społecznego, w tym:</a:t>
          </a:r>
        </a:p>
        <a:p>
          <a:r>
            <a:rPr lang="pl-PL" sz="1400" dirty="0" smtClean="0"/>
            <a:t>A) okazywania szacunku dorosłym i kolegom</a:t>
          </a:r>
        </a:p>
        <a:p>
          <a:r>
            <a:rPr lang="pl-PL" sz="1400" dirty="0" smtClean="0"/>
            <a:t>B) szanowania godności osobistej, poglądów i przekonań innych</a:t>
          </a:r>
        </a:p>
        <a:p>
          <a:endParaRPr lang="pl-PL" sz="1400" dirty="0"/>
        </a:p>
      </dgm:t>
    </dgm:pt>
    <dgm:pt modelId="{2C3F100A-A390-4788-B2AA-11CED6C87F0C}" type="parTrans" cxnId="{65B476C2-58D5-4895-8DA7-F63C5FC986E9}">
      <dgm:prSet/>
      <dgm:spPr/>
      <dgm:t>
        <a:bodyPr/>
        <a:lstStyle/>
        <a:p>
          <a:endParaRPr lang="pl-PL" sz="2000"/>
        </a:p>
      </dgm:t>
    </dgm:pt>
    <dgm:pt modelId="{70C6B707-598C-4D10-BECD-1AFBD9E879E4}" type="sibTrans" cxnId="{65B476C2-58D5-4895-8DA7-F63C5FC986E9}">
      <dgm:prSet/>
      <dgm:spPr/>
      <dgm:t>
        <a:bodyPr/>
        <a:lstStyle/>
        <a:p>
          <a:endParaRPr lang="pl-PL" sz="2000"/>
        </a:p>
      </dgm:t>
    </dgm:pt>
    <dgm:pt modelId="{7D6FF88C-53D6-4C4C-A960-F789B0E51B61}">
      <dgm:prSet custT="1"/>
      <dgm:spPr/>
      <dgm:t>
        <a:bodyPr/>
        <a:lstStyle/>
        <a:p>
          <a:r>
            <a:rPr lang="pl-PL" sz="1400" dirty="0" smtClean="0"/>
            <a:t>stwarzania atmosfery wzajemnej życzliwości</a:t>
          </a:r>
          <a:endParaRPr lang="pl-PL" sz="1400" dirty="0"/>
        </a:p>
      </dgm:t>
    </dgm:pt>
    <dgm:pt modelId="{AD87CAF2-CA1E-4808-9BC9-D9F3F77B0103}" type="parTrans" cxnId="{642C99C7-320E-46C4-98EA-7F96DDE6182B}">
      <dgm:prSet/>
      <dgm:spPr/>
      <dgm:t>
        <a:bodyPr/>
        <a:lstStyle/>
        <a:p>
          <a:endParaRPr lang="pl-PL" sz="2000"/>
        </a:p>
      </dgm:t>
    </dgm:pt>
    <dgm:pt modelId="{BE2C942C-514E-43D0-A489-09A19FEF5C44}" type="sibTrans" cxnId="{642C99C7-320E-46C4-98EA-7F96DDE6182B}">
      <dgm:prSet/>
      <dgm:spPr/>
      <dgm:t>
        <a:bodyPr/>
        <a:lstStyle/>
        <a:p>
          <a:endParaRPr lang="pl-PL" sz="2000"/>
        </a:p>
      </dgm:t>
    </dgm:pt>
    <dgm:pt modelId="{8A3D2128-B7AE-4573-9F81-39D84FC2CCCB}">
      <dgm:prSet custT="1"/>
      <dgm:spPr/>
      <dgm:t>
        <a:bodyPr/>
        <a:lstStyle/>
        <a:p>
          <a:r>
            <a:rPr lang="pl-PL" sz="1400" smtClean="0"/>
            <a:t>szanowania poglądów i przekonań innych ludzi</a:t>
          </a:r>
        </a:p>
      </dgm:t>
    </dgm:pt>
    <dgm:pt modelId="{1FC3D8AA-D111-40B3-B9B4-ADEFDB46CE58}" type="parTrans" cxnId="{EB3DAFE8-0F7E-43E3-A251-CB08616FC242}">
      <dgm:prSet/>
      <dgm:spPr/>
      <dgm:t>
        <a:bodyPr/>
        <a:lstStyle/>
        <a:p>
          <a:endParaRPr lang="pl-PL" sz="2000"/>
        </a:p>
      </dgm:t>
    </dgm:pt>
    <dgm:pt modelId="{4D236C2D-39E0-4BEA-96E7-3ADAE0ABCA4B}" type="sibTrans" cxnId="{EB3DAFE8-0F7E-43E3-A251-CB08616FC242}">
      <dgm:prSet/>
      <dgm:spPr/>
      <dgm:t>
        <a:bodyPr/>
        <a:lstStyle/>
        <a:p>
          <a:endParaRPr lang="pl-PL" sz="2000"/>
        </a:p>
      </dgm:t>
    </dgm:pt>
    <dgm:pt modelId="{2296CE9E-EC70-4158-AC0A-2268F3102D35}">
      <dgm:prSet custT="1"/>
      <dgm:spPr/>
      <dgm:t>
        <a:bodyPr/>
        <a:lstStyle/>
        <a:p>
          <a:r>
            <a:rPr lang="pl-PL" sz="1400" dirty="0" smtClean="0"/>
            <a:t>nie używania wulgaryzmów, dbania o kulturę słowa</a:t>
          </a:r>
        </a:p>
      </dgm:t>
    </dgm:pt>
    <dgm:pt modelId="{F020E4EA-D8A8-4017-83CF-C1A4D30D64BF}" type="parTrans" cxnId="{E522FEFA-26A8-4600-8C0E-518C3746A752}">
      <dgm:prSet/>
      <dgm:spPr/>
      <dgm:t>
        <a:bodyPr/>
        <a:lstStyle/>
        <a:p>
          <a:endParaRPr lang="pl-PL" sz="2000"/>
        </a:p>
      </dgm:t>
    </dgm:pt>
    <dgm:pt modelId="{45F9097A-19C3-4752-9B73-0428CBD91B94}" type="sibTrans" cxnId="{E522FEFA-26A8-4600-8C0E-518C3746A752}">
      <dgm:prSet/>
      <dgm:spPr/>
      <dgm:t>
        <a:bodyPr/>
        <a:lstStyle/>
        <a:p>
          <a:endParaRPr lang="pl-PL" sz="2000"/>
        </a:p>
      </dgm:t>
    </dgm:pt>
    <dgm:pt modelId="{EEF781C8-3DD0-45FC-B6EF-4FEDCF182A5E}" type="pres">
      <dgm:prSet presAssocID="{55E33BA9-335D-4A46-A654-43D47DE36B0E}" presName="linear" presStyleCnt="0">
        <dgm:presLayoutVars>
          <dgm:animLvl val="lvl"/>
          <dgm:resizeHandles val="exact"/>
        </dgm:presLayoutVars>
      </dgm:prSet>
      <dgm:spPr/>
    </dgm:pt>
    <dgm:pt modelId="{B0C37522-0698-451D-A817-2FE170A67158}" type="pres">
      <dgm:prSet presAssocID="{91FF2844-487A-424F-8D89-7800E0D8FF26}" presName="parentText" presStyleLbl="node1" presStyleIdx="0" presStyleCnt="5" custScaleY="18048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6F20C1C-8A60-4CC8-8682-37E93F2D5268}" type="pres">
      <dgm:prSet presAssocID="{70C6B707-598C-4D10-BECD-1AFBD9E879E4}" presName="spacer" presStyleCnt="0"/>
      <dgm:spPr/>
    </dgm:pt>
    <dgm:pt modelId="{01775A67-C65C-4C04-95ED-B37FB97B87F8}" type="pres">
      <dgm:prSet presAssocID="{7D6FF88C-53D6-4C4C-A960-F789B0E51B6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BF5E99A-7B33-4608-8D04-8B1581687011}" type="pres">
      <dgm:prSet presAssocID="{BE2C942C-514E-43D0-A489-09A19FEF5C44}" presName="spacer" presStyleCnt="0"/>
      <dgm:spPr/>
    </dgm:pt>
    <dgm:pt modelId="{A88A7259-05BC-45F4-B99F-938FAA1695BD}" type="pres">
      <dgm:prSet presAssocID="{AEB99F0E-9606-4B41-8A31-ADD40529651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AADF3EF-7D20-4742-B1DE-B37505758BFF}" type="pres">
      <dgm:prSet presAssocID="{49BEC890-14D4-4B63-AE6B-AB316FBC8EAC}" presName="spacer" presStyleCnt="0"/>
      <dgm:spPr/>
    </dgm:pt>
    <dgm:pt modelId="{15240C54-20DD-45B6-A7BA-1E7A60007208}" type="pres">
      <dgm:prSet presAssocID="{2296CE9E-EC70-4158-AC0A-2268F3102D35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6FB83C1C-84D6-4D93-862B-A061BD16E1E7}" type="pres">
      <dgm:prSet presAssocID="{45F9097A-19C3-4752-9B73-0428CBD91B94}" presName="spacer" presStyleCnt="0"/>
      <dgm:spPr/>
    </dgm:pt>
    <dgm:pt modelId="{9C235F68-A03D-4D46-8CA6-1ED8BCA9A0A8}" type="pres">
      <dgm:prSet presAssocID="{8A3D2128-B7AE-4573-9F81-39D84FC2CCCB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642C99C7-320E-46C4-98EA-7F96DDE6182B}" srcId="{55E33BA9-335D-4A46-A654-43D47DE36B0E}" destId="{7D6FF88C-53D6-4C4C-A960-F789B0E51B61}" srcOrd="1" destOrd="0" parTransId="{AD87CAF2-CA1E-4808-9BC9-D9F3F77B0103}" sibTransId="{BE2C942C-514E-43D0-A489-09A19FEF5C44}"/>
    <dgm:cxn modelId="{5DF19C8B-3987-474E-BCCA-7C75E0C2DDDD}" type="presOf" srcId="{7D6FF88C-53D6-4C4C-A960-F789B0E51B61}" destId="{01775A67-C65C-4C04-95ED-B37FB97B87F8}" srcOrd="0" destOrd="0" presId="urn:microsoft.com/office/officeart/2005/8/layout/vList2"/>
    <dgm:cxn modelId="{1135F245-DDFD-4FCB-84DE-2419F15CFBC2}" type="presOf" srcId="{8A3D2128-B7AE-4573-9F81-39D84FC2CCCB}" destId="{9C235F68-A03D-4D46-8CA6-1ED8BCA9A0A8}" srcOrd="0" destOrd="0" presId="urn:microsoft.com/office/officeart/2005/8/layout/vList2"/>
    <dgm:cxn modelId="{EB3DAFE8-0F7E-43E3-A251-CB08616FC242}" srcId="{55E33BA9-335D-4A46-A654-43D47DE36B0E}" destId="{8A3D2128-B7AE-4573-9F81-39D84FC2CCCB}" srcOrd="4" destOrd="0" parTransId="{1FC3D8AA-D111-40B3-B9B4-ADEFDB46CE58}" sibTransId="{4D236C2D-39E0-4BEA-96E7-3ADAE0ABCA4B}"/>
    <dgm:cxn modelId="{39E43963-AD01-40D6-98E9-4C327CB72C6D}" type="presOf" srcId="{55E33BA9-335D-4A46-A654-43D47DE36B0E}" destId="{EEF781C8-3DD0-45FC-B6EF-4FEDCF182A5E}" srcOrd="0" destOrd="0" presId="urn:microsoft.com/office/officeart/2005/8/layout/vList2"/>
    <dgm:cxn modelId="{800EAE25-6CDB-4B15-AA77-9D079A0E5C8A}" type="presOf" srcId="{91FF2844-487A-424F-8D89-7800E0D8FF26}" destId="{B0C37522-0698-451D-A817-2FE170A67158}" srcOrd="0" destOrd="0" presId="urn:microsoft.com/office/officeart/2005/8/layout/vList2"/>
    <dgm:cxn modelId="{F7EC970F-458F-4225-8D02-BD234E65F495}" type="presOf" srcId="{AEB99F0E-9606-4B41-8A31-ADD405296511}" destId="{A88A7259-05BC-45F4-B99F-938FAA1695BD}" srcOrd="0" destOrd="0" presId="urn:microsoft.com/office/officeart/2005/8/layout/vList2"/>
    <dgm:cxn modelId="{5025750E-7E34-4D66-B11A-676BC44C7BBC}" srcId="{55E33BA9-335D-4A46-A654-43D47DE36B0E}" destId="{AEB99F0E-9606-4B41-8A31-ADD405296511}" srcOrd="2" destOrd="0" parTransId="{61E7789A-9004-4614-AC22-C036088C7E37}" sibTransId="{49BEC890-14D4-4B63-AE6B-AB316FBC8EAC}"/>
    <dgm:cxn modelId="{E522FEFA-26A8-4600-8C0E-518C3746A752}" srcId="{55E33BA9-335D-4A46-A654-43D47DE36B0E}" destId="{2296CE9E-EC70-4158-AC0A-2268F3102D35}" srcOrd="3" destOrd="0" parTransId="{F020E4EA-D8A8-4017-83CF-C1A4D30D64BF}" sibTransId="{45F9097A-19C3-4752-9B73-0428CBD91B94}"/>
    <dgm:cxn modelId="{30339B57-9B5B-4CA7-AA2D-57F1E0FFDB2C}" type="presOf" srcId="{2296CE9E-EC70-4158-AC0A-2268F3102D35}" destId="{15240C54-20DD-45B6-A7BA-1E7A60007208}" srcOrd="0" destOrd="0" presId="urn:microsoft.com/office/officeart/2005/8/layout/vList2"/>
    <dgm:cxn modelId="{65B476C2-58D5-4895-8DA7-F63C5FC986E9}" srcId="{55E33BA9-335D-4A46-A654-43D47DE36B0E}" destId="{91FF2844-487A-424F-8D89-7800E0D8FF26}" srcOrd="0" destOrd="0" parTransId="{2C3F100A-A390-4788-B2AA-11CED6C87F0C}" sibTransId="{70C6B707-598C-4D10-BECD-1AFBD9E879E4}"/>
    <dgm:cxn modelId="{D7ACD933-721C-44D8-9737-6B08EB03B07A}" type="presParOf" srcId="{EEF781C8-3DD0-45FC-B6EF-4FEDCF182A5E}" destId="{B0C37522-0698-451D-A817-2FE170A67158}" srcOrd="0" destOrd="0" presId="urn:microsoft.com/office/officeart/2005/8/layout/vList2"/>
    <dgm:cxn modelId="{F11A969D-4363-4074-8B2F-22C1C08254F6}" type="presParOf" srcId="{EEF781C8-3DD0-45FC-B6EF-4FEDCF182A5E}" destId="{A6F20C1C-8A60-4CC8-8682-37E93F2D5268}" srcOrd="1" destOrd="0" presId="urn:microsoft.com/office/officeart/2005/8/layout/vList2"/>
    <dgm:cxn modelId="{D717FE18-B8CE-44E9-8349-3E5AD0EC3A4F}" type="presParOf" srcId="{EEF781C8-3DD0-45FC-B6EF-4FEDCF182A5E}" destId="{01775A67-C65C-4C04-95ED-B37FB97B87F8}" srcOrd="2" destOrd="0" presId="urn:microsoft.com/office/officeart/2005/8/layout/vList2"/>
    <dgm:cxn modelId="{CDA9C14F-F35A-49FE-B0FE-CFD07C3C9BEC}" type="presParOf" srcId="{EEF781C8-3DD0-45FC-B6EF-4FEDCF182A5E}" destId="{8BF5E99A-7B33-4608-8D04-8B1581687011}" srcOrd="3" destOrd="0" presId="urn:microsoft.com/office/officeart/2005/8/layout/vList2"/>
    <dgm:cxn modelId="{B7D9B75A-557A-4275-B5AA-206C1083E2F9}" type="presParOf" srcId="{EEF781C8-3DD0-45FC-B6EF-4FEDCF182A5E}" destId="{A88A7259-05BC-45F4-B99F-938FAA1695BD}" srcOrd="4" destOrd="0" presId="urn:microsoft.com/office/officeart/2005/8/layout/vList2"/>
    <dgm:cxn modelId="{6A545314-CC85-41ED-AE4D-255D2AC4778C}" type="presParOf" srcId="{EEF781C8-3DD0-45FC-B6EF-4FEDCF182A5E}" destId="{5AADF3EF-7D20-4742-B1DE-B37505758BFF}" srcOrd="5" destOrd="0" presId="urn:microsoft.com/office/officeart/2005/8/layout/vList2"/>
    <dgm:cxn modelId="{CBF6E9E3-71CC-444C-BF86-4DA0CC30E780}" type="presParOf" srcId="{EEF781C8-3DD0-45FC-B6EF-4FEDCF182A5E}" destId="{15240C54-20DD-45B6-A7BA-1E7A60007208}" srcOrd="6" destOrd="0" presId="urn:microsoft.com/office/officeart/2005/8/layout/vList2"/>
    <dgm:cxn modelId="{12BF3704-0D4A-4630-9D9E-B5E8E07696C2}" type="presParOf" srcId="{EEF781C8-3DD0-45FC-B6EF-4FEDCF182A5E}" destId="{6FB83C1C-84D6-4D93-862B-A061BD16E1E7}" srcOrd="7" destOrd="0" presId="urn:microsoft.com/office/officeart/2005/8/layout/vList2"/>
    <dgm:cxn modelId="{8AF5E701-35FA-4F98-9EEA-BD96A2E3D45B}" type="presParOf" srcId="{EEF781C8-3DD0-45FC-B6EF-4FEDCF182A5E}" destId="{9C235F68-A03D-4D46-8CA6-1ED8BCA9A0A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5E33BA9-335D-4A46-A654-43D47DE36B0E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F10D254-01C3-4452-BB5B-21085FD30D32}">
      <dgm:prSet custT="1"/>
      <dgm:spPr/>
      <dgm:t>
        <a:bodyPr/>
        <a:lstStyle/>
        <a:p>
          <a:r>
            <a:rPr lang="pl-PL" sz="1400" dirty="0" smtClean="0"/>
            <a:t>w sposób właściwy zwracania się do nauczycieli, uczniów oraz innych pracowników Szkoły</a:t>
          </a:r>
        </a:p>
      </dgm:t>
    </dgm:pt>
    <dgm:pt modelId="{C5CBC771-2FAB-45AA-9238-CAC18876BADA}" type="parTrans" cxnId="{03D82C3E-19A7-4EA9-AACE-66E246D867EA}">
      <dgm:prSet/>
      <dgm:spPr/>
      <dgm:t>
        <a:bodyPr/>
        <a:lstStyle/>
        <a:p>
          <a:endParaRPr lang="pl-PL"/>
        </a:p>
      </dgm:t>
    </dgm:pt>
    <dgm:pt modelId="{EA61B403-F8F3-40EC-A7B2-00A89CCDAD01}" type="sibTrans" cxnId="{03D82C3E-19A7-4EA9-AACE-66E246D867EA}">
      <dgm:prSet/>
      <dgm:spPr/>
      <dgm:t>
        <a:bodyPr/>
        <a:lstStyle/>
        <a:p>
          <a:endParaRPr lang="pl-PL"/>
        </a:p>
      </dgm:t>
    </dgm:pt>
    <dgm:pt modelId="{E87A7F88-62C1-46EE-B0A8-F5BBC5207166}">
      <dgm:prSet custT="1"/>
      <dgm:spPr/>
      <dgm:t>
        <a:bodyPr/>
        <a:lstStyle/>
        <a:p>
          <a:r>
            <a:rPr lang="pl-PL" sz="1400" dirty="0" smtClean="0"/>
            <a:t>poznania biografii działalności i twórczości Patrona</a:t>
          </a:r>
        </a:p>
      </dgm:t>
    </dgm:pt>
    <dgm:pt modelId="{5FC4435E-A360-45E5-8395-1B4F8060CBAA}" type="parTrans" cxnId="{0A9223B4-0ABE-4591-BB60-05C305616757}">
      <dgm:prSet/>
      <dgm:spPr/>
      <dgm:t>
        <a:bodyPr/>
        <a:lstStyle/>
        <a:p>
          <a:endParaRPr lang="pl-PL"/>
        </a:p>
      </dgm:t>
    </dgm:pt>
    <dgm:pt modelId="{38FBF391-2757-4778-A5C3-25196128A074}" type="sibTrans" cxnId="{0A9223B4-0ABE-4591-BB60-05C305616757}">
      <dgm:prSet/>
      <dgm:spPr/>
      <dgm:t>
        <a:bodyPr/>
        <a:lstStyle/>
        <a:p>
          <a:endParaRPr lang="pl-PL"/>
        </a:p>
      </dgm:t>
    </dgm:pt>
    <dgm:pt modelId="{24FF4310-A0A0-49A9-AC5E-B08FE8818DC8}">
      <dgm:prSet custT="1"/>
      <dgm:spPr/>
      <dgm:t>
        <a:bodyPr/>
        <a:lstStyle/>
        <a:p>
          <a:r>
            <a:rPr lang="pl-PL" sz="1400" dirty="0" smtClean="0"/>
            <a:t>troszczenia się o mienie Szkoły i jej estetyczny wygląd</a:t>
          </a:r>
        </a:p>
      </dgm:t>
    </dgm:pt>
    <dgm:pt modelId="{89108497-6308-4966-8ECD-789E487414B5}" type="parTrans" cxnId="{161CC753-E8BC-4C72-8605-01EDFA08EC4B}">
      <dgm:prSet/>
      <dgm:spPr/>
      <dgm:t>
        <a:bodyPr/>
        <a:lstStyle/>
        <a:p>
          <a:endParaRPr lang="pl-PL"/>
        </a:p>
      </dgm:t>
    </dgm:pt>
    <dgm:pt modelId="{55729406-C454-4AA5-B3EF-5D18EF32EE2E}" type="sibTrans" cxnId="{161CC753-E8BC-4C72-8605-01EDFA08EC4B}">
      <dgm:prSet/>
      <dgm:spPr/>
      <dgm:t>
        <a:bodyPr/>
        <a:lstStyle/>
        <a:p>
          <a:endParaRPr lang="pl-PL"/>
        </a:p>
      </dgm:t>
    </dgm:pt>
    <dgm:pt modelId="{96B8DB14-CFF0-446E-BADE-F3EFA909F120}">
      <dgm:prSet custT="1"/>
      <dgm:spPr/>
      <dgm:t>
        <a:bodyPr/>
        <a:lstStyle/>
        <a:p>
          <a:r>
            <a:rPr lang="pl-PL" sz="1400" dirty="0" smtClean="0"/>
            <a:t>przychodzenia do Szkoły przynajmniej na 10 minut przed rozpoczęciem swojej pierwszej lekcji w danym dniu</a:t>
          </a:r>
        </a:p>
      </dgm:t>
    </dgm:pt>
    <dgm:pt modelId="{535E92CD-F083-4004-A466-96B26DE5DFCE}" type="parTrans" cxnId="{BC592BA1-65A2-4387-B813-7111882D6F89}">
      <dgm:prSet/>
      <dgm:spPr/>
      <dgm:t>
        <a:bodyPr/>
        <a:lstStyle/>
        <a:p>
          <a:endParaRPr lang="pl-PL"/>
        </a:p>
      </dgm:t>
    </dgm:pt>
    <dgm:pt modelId="{37FBD18F-14F8-4724-8206-C653963C3D1F}" type="sibTrans" cxnId="{BC592BA1-65A2-4387-B813-7111882D6F89}">
      <dgm:prSet/>
      <dgm:spPr/>
      <dgm:t>
        <a:bodyPr/>
        <a:lstStyle/>
        <a:p>
          <a:endParaRPr lang="pl-PL"/>
        </a:p>
      </dgm:t>
    </dgm:pt>
    <dgm:pt modelId="{62BDB83E-93A2-4547-9E35-33B9C0D5500C}">
      <dgm:prSet custT="1"/>
      <dgm:spPr/>
      <dgm:t>
        <a:bodyPr/>
        <a:lstStyle/>
        <a:p>
          <a:r>
            <a:rPr lang="pl-PL" sz="1400" dirty="0" smtClean="0"/>
            <a:t>systematycznego uczęszczania na zajęcia edukacyjne wynikające z planu zajęć oraz punktualnego przybywania na lekcje i inne zajęcia </a:t>
          </a:r>
        </a:p>
      </dgm:t>
    </dgm:pt>
    <dgm:pt modelId="{09853429-21D3-489A-B981-A16C208C141E}" type="parTrans" cxnId="{512996E9-D2B6-44A7-8C00-8E74F2C5C1BD}">
      <dgm:prSet/>
      <dgm:spPr/>
      <dgm:t>
        <a:bodyPr/>
        <a:lstStyle/>
        <a:p>
          <a:endParaRPr lang="pl-PL"/>
        </a:p>
      </dgm:t>
    </dgm:pt>
    <dgm:pt modelId="{8CCDA568-9812-408A-B456-0756DE42F14F}" type="sibTrans" cxnId="{512996E9-D2B6-44A7-8C00-8E74F2C5C1BD}">
      <dgm:prSet/>
      <dgm:spPr/>
      <dgm:t>
        <a:bodyPr/>
        <a:lstStyle/>
        <a:p>
          <a:endParaRPr lang="pl-PL"/>
        </a:p>
      </dgm:t>
    </dgm:pt>
    <dgm:pt modelId="{4ED7C9F7-3003-48EE-B7A5-2A13690716FD}">
      <dgm:prSet custT="1"/>
      <dgm:spPr/>
      <dgm:t>
        <a:bodyPr/>
        <a:lstStyle/>
        <a:p>
          <a:r>
            <a:rPr lang="pl-PL" sz="1400" dirty="0" smtClean="0"/>
            <a:t>usprawiedliwiania w ciągu 1 tygodnia nieobecności na lekcjach i zajęciach praktycznych według zasad określonych w Regulaminie Usprawiedliwiania Nieobecności</a:t>
          </a:r>
        </a:p>
      </dgm:t>
    </dgm:pt>
    <dgm:pt modelId="{78AE2C5C-30F7-4B63-9AB4-B708FB3E9C37}" type="parTrans" cxnId="{32241F02-471A-4061-A9F9-372DB00BF79A}">
      <dgm:prSet/>
      <dgm:spPr/>
      <dgm:t>
        <a:bodyPr/>
        <a:lstStyle/>
        <a:p>
          <a:endParaRPr lang="pl-PL"/>
        </a:p>
      </dgm:t>
    </dgm:pt>
    <dgm:pt modelId="{A65A4BD6-1123-40C0-A13C-3F0CDCFE0230}" type="sibTrans" cxnId="{32241F02-471A-4061-A9F9-372DB00BF79A}">
      <dgm:prSet/>
      <dgm:spPr/>
      <dgm:t>
        <a:bodyPr/>
        <a:lstStyle/>
        <a:p>
          <a:endParaRPr lang="pl-PL"/>
        </a:p>
      </dgm:t>
    </dgm:pt>
    <dgm:pt modelId="{EEF781C8-3DD0-45FC-B6EF-4FEDCF182A5E}" type="pres">
      <dgm:prSet presAssocID="{55E33BA9-335D-4A46-A654-43D47DE36B0E}" presName="linear" presStyleCnt="0">
        <dgm:presLayoutVars>
          <dgm:animLvl val="lvl"/>
          <dgm:resizeHandles val="exact"/>
        </dgm:presLayoutVars>
      </dgm:prSet>
      <dgm:spPr/>
    </dgm:pt>
    <dgm:pt modelId="{2BFAA3BB-A2A6-4E13-90F7-6DF72E85D9DF}" type="pres">
      <dgm:prSet presAssocID="{8F10D254-01C3-4452-BB5B-21085FD30D32}" presName="parentText" presStyleLbl="node1" presStyleIdx="0" presStyleCnt="6" custLinFactNeighborY="45975">
        <dgm:presLayoutVars>
          <dgm:chMax val="0"/>
          <dgm:bulletEnabled val="1"/>
        </dgm:presLayoutVars>
      </dgm:prSet>
      <dgm:spPr/>
    </dgm:pt>
    <dgm:pt modelId="{0F8811A6-3F39-40AD-B91C-CF899EC80751}" type="pres">
      <dgm:prSet presAssocID="{EA61B403-F8F3-40EC-A7B2-00A89CCDAD01}" presName="spacer" presStyleCnt="0"/>
      <dgm:spPr/>
    </dgm:pt>
    <dgm:pt modelId="{8AEEAB74-A4BF-499B-B515-161514D6E21F}" type="pres">
      <dgm:prSet presAssocID="{E87A7F88-62C1-46EE-B0A8-F5BBC5207166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D244A783-6B9F-448C-B74B-F52C4927C4A6}" type="pres">
      <dgm:prSet presAssocID="{38FBF391-2757-4778-A5C3-25196128A074}" presName="spacer" presStyleCnt="0"/>
      <dgm:spPr/>
    </dgm:pt>
    <dgm:pt modelId="{C0CA9257-74CC-4F8F-B92E-2C1A43DE3B3E}" type="pres">
      <dgm:prSet presAssocID="{24FF4310-A0A0-49A9-AC5E-B08FE8818DC8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FC138213-54E2-432A-AFBE-59340C4A4CD2}" type="pres">
      <dgm:prSet presAssocID="{55729406-C454-4AA5-B3EF-5D18EF32EE2E}" presName="spacer" presStyleCnt="0"/>
      <dgm:spPr/>
    </dgm:pt>
    <dgm:pt modelId="{F414C2A4-B143-485A-B574-7902EC87B92E}" type="pres">
      <dgm:prSet presAssocID="{96B8DB14-CFF0-446E-BADE-F3EFA909F120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76748921-79B9-4FBB-92E3-EB421B1639D7}" type="pres">
      <dgm:prSet presAssocID="{37FBD18F-14F8-4724-8206-C653963C3D1F}" presName="spacer" presStyleCnt="0"/>
      <dgm:spPr/>
    </dgm:pt>
    <dgm:pt modelId="{7107D141-5CBA-4B95-9158-AC0548E361B6}" type="pres">
      <dgm:prSet presAssocID="{62BDB83E-93A2-4547-9E35-33B9C0D5500C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0152CDA-E54C-4B3D-854F-27247DBD774A}" type="pres">
      <dgm:prSet presAssocID="{8CCDA568-9812-408A-B456-0756DE42F14F}" presName="spacer" presStyleCnt="0"/>
      <dgm:spPr/>
    </dgm:pt>
    <dgm:pt modelId="{4A2C0DE7-601B-4CC6-A56B-CF48BAACD17F}" type="pres">
      <dgm:prSet presAssocID="{4ED7C9F7-3003-48EE-B7A5-2A13690716FD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B1697679-B3A7-4E91-91C5-63EDB71A7A68}" type="presOf" srcId="{96B8DB14-CFF0-446E-BADE-F3EFA909F120}" destId="{F414C2A4-B143-485A-B574-7902EC87B92E}" srcOrd="0" destOrd="0" presId="urn:microsoft.com/office/officeart/2005/8/layout/vList2"/>
    <dgm:cxn modelId="{86870CCD-2D5B-44CA-B6D5-3DE0A2D2D2C3}" type="presOf" srcId="{62BDB83E-93A2-4547-9E35-33B9C0D5500C}" destId="{7107D141-5CBA-4B95-9158-AC0548E361B6}" srcOrd="0" destOrd="0" presId="urn:microsoft.com/office/officeart/2005/8/layout/vList2"/>
    <dgm:cxn modelId="{512996E9-D2B6-44A7-8C00-8E74F2C5C1BD}" srcId="{55E33BA9-335D-4A46-A654-43D47DE36B0E}" destId="{62BDB83E-93A2-4547-9E35-33B9C0D5500C}" srcOrd="4" destOrd="0" parTransId="{09853429-21D3-489A-B981-A16C208C141E}" sibTransId="{8CCDA568-9812-408A-B456-0756DE42F14F}"/>
    <dgm:cxn modelId="{161CC753-E8BC-4C72-8605-01EDFA08EC4B}" srcId="{55E33BA9-335D-4A46-A654-43D47DE36B0E}" destId="{24FF4310-A0A0-49A9-AC5E-B08FE8818DC8}" srcOrd="2" destOrd="0" parTransId="{89108497-6308-4966-8ECD-789E487414B5}" sibTransId="{55729406-C454-4AA5-B3EF-5D18EF32EE2E}"/>
    <dgm:cxn modelId="{F5A7FA3C-9691-46D3-8C68-8E0CA694BB73}" type="presOf" srcId="{55E33BA9-335D-4A46-A654-43D47DE36B0E}" destId="{EEF781C8-3DD0-45FC-B6EF-4FEDCF182A5E}" srcOrd="0" destOrd="0" presId="urn:microsoft.com/office/officeart/2005/8/layout/vList2"/>
    <dgm:cxn modelId="{CDD1839B-3389-47A5-A400-D478DF4B8E59}" type="presOf" srcId="{4ED7C9F7-3003-48EE-B7A5-2A13690716FD}" destId="{4A2C0DE7-601B-4CC6-A56B-CF48BAACD17F}" srcOrd="0" destOrd="0" presId="urn:microsoft.com/office/officeart/2005/8/layout/vList2"/>
    <dgm:cxn modelId="{915B99F8-59C2-4C83-B242-6F8BB488AEAE}" type="presOf" srcId="{24FF4310-A0A0-49A9-AC5E-B08FE8818DC8}" destId="{C0CA9257-74CC-4F8F-B92E-2C1A43DE3B3E}" srcOrd="0" destOrd="0" presId="urn:microsoft.com/office/officeart/2005/8/layout/vList2"/>
    <dgm:cxn modelId="{4B3B6873-9BF3-4DFD-9D7C-B48A6565E6C2}" type="presOf" srcId="{8F10D254-01C3-4452-BB5B-21085FD30D32}" destId="{2BFAA3BB-A2A6-4E13-90F7-6DF72E85D9DF}" srcOrd="0" destOrd="0" presId="urn:microsoft.com/office/officeart/2005/8/layout/vList2"/>
    <dgm:cxn modelId="{BC592BA1-65A2-4387-B813-7111882D6F89}" srcId="{55E33BA9-335D-4A46-A654-43D47DE36B0E}" destId="{96B8DB14-CFF0-446E-BADE-F3EFA909F120}" srcOrd="3" destOrd="0" parTransId="{535E92CD-F083-4004-A466-96B26DE5DFCE}" sibTransId="{37FBD18F-14F8-4724-8206-C653963C3D1F}"/>
    <dgm:cxn modelId="{32241F02-471A-4061-A9F9-372DB00BF79A}" srcId="{55E33BA9-335D-4A46-A654-43D47DE36B0E}" destId="{4ED7C9F7-3003-48EE-B7A5-2A13690716FD}" srcOrd="5" destOrd="0" parTransId="{78AE2C5C-30F7-4B63-9AB4-B708FB3E9C37}" sibTransId="{A65A4BD6-1123-40C0-A13C-3F0CDCFE0230}"/>
    <dgm:cxn modelId="{0A9223B4-0ABE-4591-BB60-05C305616757}" srcId="{55E33BA9-335D-4A46-A654-43D47DE36B0E}" destId="{E87A7F88-62C1-46EE-B0A8-F5BBC5207166}" srcOrd="1" destOrd="0" parTransId="{5FC4435E-A360-45E5-8395-1B4F8060CBAA}" sibTransId="{38FBF391-2757-4778-A5C3-25196128A074}"/>
    <dgm:cxn modelId="{03D82C3E-19A7-4EA9-AACE-66E246D867EA}" srcId="{55E33BA9-335D-4A46-A654-43D47DE36B0E}" destId="{8F10D254-01C3-4452-BB5B-21085FD30D32}" srcOrd="0" destOrd="0" parTransId="{C5CBC771-2FAB-45AA-9238-CAC18876BADA}" sibTransId="{EA61B403-F8F3-40EC-A7B2-00A89CCDAD01}"/>
    <dgm:cxn modelId="{229650C7-3916-4B2D-9103-FF05B71A0DBC}" type="presOf" srcId="{E87A7F88-62C1-46EE-B0A8-F5BBC5207166}" destId="{8AEEAB74-A4BF-499B-B515-161514D6E21F}" srcOrd="0" destOrd="0" presId="urn:microsoft.com/office/officeart/2005/8/layout/vList2"/>
    <dgm:cxn modelId="{A4CDA919-4879-4799-9398-D596F1498463}" type="presParOf" srcId="{EEF781C8-3DD0-45FC-B6EF-4FEDCF182A5E}" destId="{2BFAA3BB-A2A6-4E13-90F7-6DF72E85D9DF}" srcOrd="0" destOrd="0" presId="urn:microsoft.com/office/officeart/2005/8/layout/vList2"/>
    <dgm:cxn modelId="{D87DB0E0-E55E-4537-B5E9-6FE00301B3CE}" type="presParOf" srcId="{EEF781C8-3DD0-45FC-B6EF-4FEDCF182A5E}" destId="{0F8811A6-3F39-40AD-B91C-CF899EC80751}" srcOrd="1" destOrd="0" presId="urn:microsoft.com/office/officeart/2005/8/layout/vList2"/>
    <dgm:cxn modelId="{F30552FD-3B6A-4EF3-BD68-B3AD0A1671B5}" type="presParOf" srcId="{EEF781C8-3DD0-45FC-B6EF-4FEDCF182A5E}" destId="{8AEEAB74-A4BF-499B-B515-161514D6E21F}" srcOrd="2" destOrd="0" presId="urn:microsoft.com/office/officeart/2005/8/layout/vList2"/>
    <dgm:cxn modelId="{A566DDF0-ED7B-4F8A-A880-2B2F35236DC1}" type="presParOf" srcId="{EEF781C8-3DD0-45FC-B6EF-4FEDCF182A5E}" destId="{D244A783-6B9F-448C-B74B-F52C4927C4A6}" srcOrd="3" destOrd="0" presId="urn:microsoft.com/office/officeart/2005/8/layout/vList2"/>
    <dgm:cxn modelId="{4D213E49-F60E-4A76-9E1B-A4C026847F11}" type="presParOf" srcId="{EEF781C8-3DD0-45FC-B6EF-4FEDCF182A5E}" destId="{C0CA9257-74CC-4F8F-B92E-2C1A43DE3B3E}" srcOrd="4" destOrd="0" presId="urn:microsoft.com/office/officeart/2005/8/layout/vList2"/>
    <dgm:cxn modelId="{EBE21B1F-55D6-4689-86DE-3AFB3258D040}" type="presParOf" srcId="{EEF781C8-3DD0-45FC-B6EF-4FEDCF182A5E}" destId="{FC138213-54E2-432A-AFBE-59340C4A4CD2}" srcOrd="5" destOrd="0" presId="urn:microsoft.com/office/officeart/2005/8/layout/vList2"/>
    <dgm:cxn modelId="{7CFF174E-DA39-46D8-BFBD-17CC191EE036}" type="presParOf" srcId="{EEF781C8-3DD0-45FC-B6EF-4FEDCF182A5E}" destId="{F414C2A4-B143-485A-B574-7902EC87B92E}" srcOrd="6" destOrd="0" presId="urn:microsoft.com/office/officeart/2005/8/layout/vList2"/>
    <dgm:cxn modelId="{C9E1AD0E-4ADC-4593-9EDE-FB70BCB4D81B}" type="presParOf" srcId="{EEF781C8-3DD0-45FC-B6EF-4FEDCF182A5E}" destId="{76748921-79B9-4FBB-92E3-EB421B1639D7}" srcOrd="7" destOrd="0" presId="urn:microsoft.com/office/officeart/2005/8/layout/vList2"/>
    <dgm:cxn modelId="{D1C4E604-14B6-4C8D-8535-44C87ED96E65}" type="presParOf" srcId="{EEF781C8-3DD0-45FC-B6EF-4FEDCF182A5E}" destId="{7107D141-5CBA-4B95-9158-AC0548E361B6}" srcOrd="8" destOrd="0" presId="urn:microsoft.com/office/officeart/2005/8/layout/vList2"/>
    <dgm:cxn modelId="{88573076-245A-4178-B20E-A31343F6B4BA}" type="presParOf" srcId="{EEF781C8-3DD0-45FC-B6EF-4FEDCF182A5E}" destId="{90152CDA-E54C-4B3D-854F-27247DBD774A}" srcOrd="9" destOrd="0" presId="urn:microsoft.com/office/officeart/2005/8/layout/vList2"/>
    <dgm:cxn modelId="{0B4C1294-1E17-44E1-BF63-3763E68B8992}" type="presParOf" srcId="{EEF781C8-3DD0-45FC-B6EF-4FEDCF182A5E}" destId="{4A2C0DE7-601B-4CC6-A56B-CF48BAACD17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5E33BA9-335D-4A46-A654-43D47DE36B0E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A4C5EE8-84CB-4501-8288-D4E1E8490E55}">
      <dgm:prSet custT="1"/>
      <dgm:spPr/>
      <dgm:t>
        <a:bodyPr/>
        <a:lstStyle/>
        <a:p>
          <a:r>
            <a:rPr lang="pl-PL" sz="1400" dirty="0" smtClean="0"/>
            <a:t>należytego przygotowywania się do zajęć – odrabiania prac poleconych przez nauczyciela do wykonania w domu</a:t>
          </a:r>
        </a:p>
      </dgm:t>
    </dgm:pt>
    <dgm:pt modelId="{80B2B8AE-3882-4DDC-A152-0DB511BBF588}" type="parTrans" cxnId="{1FD10A4B-F73D-4BDD-80C2-A82884B95164}">
      <dgm:prSet/>
      <dgm:spPr/>
      <dgm:t>
        <a:bodyPr/>
        <a:lstStyle/>
        <a:p>
          <a:endParaRPr lang="pl-PL"/>
        </a:p>
      </dgm:t>
    </dgm:pt>
    <dgm:pt modelId="{736C2BA1-09A9-4A20-BC3A-2E7D569AF7A9}" type="sibTrans" cxnId="{1FD10A4B-F73D-4BDD-80C2-A82884B95164}">
      <dgm:prSet/>
      <dgm:spPr/>
      <dgm:t>
        <a:bodyPr/>
        <a:lstStyle/>
        <a:p>
          <a:endParaRPr lang="pl-PL"/>
        </a:p>
      </dgm:t>
    </dgm:pt>
    <dgm:pt modelId="{ADD277F8-6E77-4912-B399-AE0C8BAD4271}">
      <dgm:prSet custT="1"/>
      <dgm:spPr/>
      <dgm:t>
        <a:bodyPr/>
        <a:lstStyle/>
        <a:p>
          <a:r>
            <a:rPr lang="pl-PL" sz="1400" dirty="0" smtClean="0"/>
            <a:t>aktywnego uczestnictwa w zajęciach lekcyjnych i w życiu Szkoły</a:t>
          </a:r>
        </a:p>
      </dgm:t>
    </dgm:pt>
    <dgm:pt modelId="{C9968B3A-C1F0-4E97-897B-F90446D1BC01}" type="parTrans" cxnId="{DBAEF702-7151-4C7E-9B00-60EBC51CA5B1}">
      <dgm:prSet/>
      <dgm:spPr/>
      <dgm:t>
        <a:bodyPr/>
        <a:lstStyle/>
        <a:p>
          <a:endParaRPr lang="pl-PL"/>
        </a:p>
      </dgm:t>
    </dgm:pt>
    <dgm:pt modelId="{867A565B-8A99-4836-9CAA-58A7C0207AB6}" type="sibTrans" cxnId="{DBAEF702-7151-4C7E-9B00-60EBC51CA5B1}">
      <dgm:prSet/>
      <dgm:spPr/>
      <dgm:t>
        <a:bodyPr/>
        <a:lstStyle/>
        <a:p>
          <a:endParaRPr lang="pl-PL"/>
        </a:p>
      </dgm:t>
    </dgm:pt>
    <dgm:pt modelId="{05FD8118-3994-4149-B804-7023C4902274}">
      <dgm:prSet custT="1"/>
      <dgm:spPr/>
      <dgm:t>
        <a:bodyPr/>
        <a:lstStyle/>
        <a:p>
          <a:r>
            <a:rPr lang="pl-PL" sz="1400" dirty="0" smtClean="0"/>
            <a:t>niezakłócania przebiegu zajęć przez niewłaściwe zachowanie; w szczególności w czasie zajęć lekcyjnych uczeń powinien zachowywać należytą uwagę, nie rozmawiać z innymi uczniami, zabierać głos, gdy zostanie do tego upoważniony przez nauczyciela</a:t>
          </a:r>
        </a:p>
      </dgm:t>
    </dgm:pt>
    <dgm:pt modelId="{25201855-734E-48AD-976F-9F9EBE895104}" type="parTrans" cxnId="{2DAFC5FF-08D3-40E8-BFF5-B3D85DE6ACA9}">
      <dgm:prSet/>
      <dgm:spPr/>
      <dgm:t>
        <a:bodyPr/>
        <a:lstStyle/>
        <a:p>
          <a:endParaRPr lang="pl-PL"/>
        </a:p>
      </dgm:t>
    </dgm:pt>
    <dgm:pt modelId="{B5D465A2-D240-4C4C-84DF-6CB5C423FFB8}" type="sibTrans" cxnId="{2DAFC5FF-08D3-40E8-BFF5-B3D85DE6ACA9}">
      <dgm:prSet/>
      <dgm:spPr/>
      <dgm:t>
        <a:bodyPr/>
        <a:lstStyle/>
        <a:p>
          <a:endParaRPr lang="pl-PL"/>
        </a:p>
      </dgm:t>
    </dgm:pt>
    <dgm:pt modelId="{A2DF8CB2-E924-4C69-BBB5-99A5A14F2B95}">
      <dgm:prSet custT="1"/>
      <dgm:spPr/>
      <dgm:t>
        <a:bodyPr/>
        <a:lstStyle/>
        <a:p>
          <a:r>
            <a:rPr lang="pl-PL" sz="1400" dirty="0" smtClean="0"/>
            <a:t>uczęszczania na zajęcia w estetycznym stroju; strój galowy (dla dziewcząt to ciemna spódnica lub ciemne spodnie i biała bluzka, a dla chłopców garnitur lub ciemne spodnie i  biała koszula) obowiązuje uczniów podczas uroczystości szkolnych, egzaminów</a:t>
          </a:r>
        </a:p>
      </dgm:t>
    </dgm:pt>
    <dgm:pt modelId="{343EBC5C-7276-4993-AB67-C35EAC2F39CB}" type="parTrans" cxnId="{784AB28B-1A1F-4634-8282-4C0C78F0BB2A}">
      <dgm:prSet/>
      <dgm:spPr/>
      <dgm:t>
        <a:bodyPr/>
        <a:lstStyle/>
        <a:p>
          <a:endParaRPr lang="pl-PL"/>
        </a:p>
      </dgm:t>
    </dgm:pt>
    <dgm:pt modelId="{BB8AB688-A004-4051-908F-1514CA11F58C}" type="sibTrans" cxnId="{784AB28B-1A1F-4634-8282-4C0C78F0BB2A}">
      <dgm:prSet/>
      <dgm:spPr/>
      <dgm:t>
        <a:bodyPr/>
        <a:lstStyle/>
        <a:p>
          <a:endParaRPr lang="pl-PL"/>
        </a:p>
      </dgm:t>
    </dgm:pt>
    <dgm:pt modelId="{EEF781C8-3DD0-45FC-B6EF-4FEDCF182A5E}" type="pres">
      <dgm:prSet presAssocID="{55E33BA9-335D-4A46-A654-43D47DE36B0E}" presName="linear" presStyleCnt="0">
        <dgm:presLayoutVars>
          <dgm:animLvl val="lvl"/>
          <dgm:resizeHandles val="exact"/>
        </dgm:presLayoutVars>
      </dgm:prSet>
      <dgm:spPr/>
    </dgm:pt>
    <dgm:pt modelId="{04CEFF56-521F-47C2-9DD7-71B73F3C6163}" type="pres">
      <dgm:prSet presAssocID="{4A4C5EE8-84CB-4501-8288-D4E1E8490E5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C5646EB-6633-4925-839B-9D9B18F2C05D}" type="pres">
      <dgm:prSet presAssocID="{736C2BA1-09A9-4A20-BC3A-2E7D569AF7A9}" presName="spacer" presStyleCnt="0"/>
      <dgm:spPr/>
    </dgm:pt>
    <dgm:pt modelId="{3B7B7A14-B8EB-43F7-AD7D-1BF3CDFC409C}" type="pres">
      <dgm:prSet presAssocID="{ADD277F8-6E77-4912-B399-AE0C8BAD427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DB01AD7-E9B7-4967-B66D-640AA4E6B086}" type="pres">
      <dgm:prSet presAssocID="{867A565B-8A99-4836-9CAA-58A7C0207AB6}" presName="spacer" presStyleCnt="0"/>
      <dgm:spPr/>
    </dgm:pt>
    <dgm:pt modelId="{9567ADEF-7241-4E8E-9C02-FFD9466A4E91}" type="pres">
      <dgm:prSet presAssocID="{05FD8118-3994-4149-B804-7023C490227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712E32C-5248-4B85-9D92-A92AC9C41368}" type="pres">
      <dgm:prSet presAssocID="{B5D465A2-D240-4C4C-84DF-6CB5C423FFB8}" presName="spacer" presStyleCnt="0"/>
      <dgm:spPr/>
    </dgm:pt>
    <dgm:pt modelId="{7A32AC59-C377-4C2D-9054-9BF65FB24EEC}" type="pres">
      <dgm:prSet presAssocID="{A2DF8CB2-E924-4C69-BBB5-99A5A14F2B9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BAEF702-7151-4C7E-9B00-60EBC51CA5B1}" srcId="{55E33BA9-335D-4A46-A654-43D47DE36B0E}" destId="{ADD277F8-6E77-4912-B399-AE0C8BAD4271}" srcOrd="1" destOrd="0" parTransId="{C9968B3A-C1F0-4E97-897B-F90446D1BC01}" sibTransId="{867A565B-8A99-4836-9CAA-58A7C0207AB6}"/>
    <dgm:cxn modelId="{784AB28B-1A1F-4634-8282-4C0C78F0BB2A}" srcId="{55E33BA9-335D-4A46-A654-43D47DE36B0E}" destId="{A2DF8CB2-E924-4C69-BBB5-99A5A14F2B95}" srcOrd="3" destOrd="0" parTransId="{343EBC5C-7276-4993-AB67-C35EAC2F39CB}" sibTransId="{BB8AB688-A004-4051-908F-1514CA11F58C}"/>
    <dgm:cxn modelId="{905DCF6A-E5FE-49B5-9104-8CA08F6C78D8}" type="presOf" srcId="{ADD277F8-6E77-4912-B399-AE0C8BAD4271}" destId="{3B7B7A14-B8EB-43F7-AD7D-1BF3CDFC409C}" srcOrd="0" destOrd="0" presId="urn:microsoft.com/office/officeart/2005/8/layout/vList2"/>
    <dgm:cxn modelId="{0FBCC31F-D4FE-4E71-9080-193EFDC957DF}" type="presOf" srcId="{55E33BA9-335D-4A46-A654-43D47DE36B0E}" destId="{EEF781C8-3DD0-45FC-B6EF-4FEDCF182A5E}" srcOrd="0" destOrd="0" presId="urn:microsoft.com/office/officeart/2005/8/layout/vList2"/>
    <dgm:cxn modelId="{1FD10A4B-F73D-4BDD-80C2-A82884B95164}" srcId="{55E33BA9-335D-4A46-A654-43D47DE36B0E}" destId="{4A4C5EE8-84CB-4501-8288-D4E1E8490E55}" srcOrd="0" destOrd="0" parTransId="{80B2B8AE-3882-4DDC-A152-0DB511BBF588}" sibTransId="{736C2BA1-09A9-4A20-BC3A-2E7D569AF7A9}"/>
    <dgm:cxn modelId="{75299069-4FCB-41E5-B66D-35DA77EE1C62}" type="presOf" srcId="{05FD8118-3994-4149-B804-7023C4902274}" destId="{9567ADEF-7241-4E8E-9C02-FFD9466A4E91}" srcOrd="0" destOrd="0" presId="urn:microsoft.com/office/officeart/2005/8/layout/vList2"/>
    <dgm:cxn modelId="{2DAFC5FF-08D3-40E8-BFF5-B3D85DE6ACA9}" srcId="{55E33BA9-335D-4A46-A654-43D47DE36B0E}" destId="{05FD8118-3994-4149-B804-7023C4902274}" srcOrd="2" destOrd="0" parTransId="{25201855-734E-48AD-976F-9F9EBE895104}" sibTransId="{B5D465A2-D240-4C4C-84DF-6CB5C423FFB8}"/>
    <dgm:cxn modelId="{12C3D310-80CC-4921-B86B-D1E4995FADCE}" type="presOf" srcId="{A2DF8CB2-E924-4C69-BBB5-99A5A14F2B95}" destId="{7A32AC59-C377-4C2D-9054-9BF65FB24EEC}" srcOrd="0" destOrd="0" presId="urn:microsoft.com/office/officeart/2005/8/layout/vList2"/>
    <dgm:cxn modelId="{3EE1D54B-04E2-4967-970B-AAE8A7AE34E6}" type="presOf" srcId="{4A4C5EE8-84CB-4501-8288-D4E1E8490E55}" destId="{04CEFF56-521F-47C2-9DD7-71B73F3C6163}" srcOrd="0" destOrd="0" presId="urn:microsoft.com/office/officeart/2005/8/layout/vList2"/>
    <dgm:cxn modelId="{A70A70C6-7625-4906-8176-9E50235F74C2}" type="presParOf" srcId="{EEF781C8-3DD0-45FC-B6EF-4FEDCF182A5E}" destId="{04CEFF56-521F-47C2-9DD7-71B73F3C6163}" srcOrd="0" destOrd="0" presId="urn:microsoft.com/office/officeart/2005/8/layout/vList2"/>
    <dgm:cxn modelId="{8531A925-DEA1-4453-B94E-629D0768D949}" type="presParOf" srcId="{EEF781C8-3DD0-45FC-B6EF-4FEDCF182A5E}" destId="{EC5646EB-6633-4925-839B-9D9B18F2C05D}" srcOrd="1" destOrd="0" presId="urn:microsoft.com/office/officeart/2005/8/layout/vList2"/>
    <dgm:cxn modelId="{65EA693B-B01F-4E11-A31B-5303EAA90C64}" type="presParOf" srcId="{EEF781C8-3DD0-45FC-B6EF-4FEDCF182A5E}" destId="{3B7B7A14-B8EB-43F7-AD7D-1BF3CDFC409C}" srcOrd="2" destOrd="0" presId="urn:microsoft.com/office/officeart/2005/8/layout/vList2"/>
    <dgm:cxn modelId="{79194C1A-6938-4DE3-B823-1B408C14573C}" type="presParOf" srcId="{EEF781C8-3DD0-45FC-B6EF-4FEDCF182A5E}" destId="{CDB01AD7-E9B7-4967-B66D-640AA4E6B086}" srcOrd="3" destOrd="0" presId="urn:microsoft.com/office/officeart/2005/8/layout/vList2"/>
    <dgm:cxn modelId="{B5943BF3-A2AD-4BD3-8F8D-BB38416F9E71}" type="presParOf" srcId="{EEF781C8-3DD0-45FC-B6EF-4FEDCF182A5E}" destId="{9567ADEF-7241-4E8E-9C02-FFD9466A4E91}" srcOrd="4" destOrd="0" presId="urn:microsoft.com/office/officeart/2005/8/layout/vList2"/>
    <dgm:cxn modelId="{DE705BFC-87E5-4598-911E-232DA2F7D386}" type="presParOf" srcId="{EEF781C8-3DD0-45FC-B6EF-4FEDCF182A5E}" destId="{8712E32C-5248-4B85-9D92-A92AC9C41368}" srcOrd="5" destOrd="0" presId="urn:microsoft.com/office/officeart/2005/8/layout/vList2"/>
    <dgm:cxn modelId="{1347A0E1-7180-4CCC-9E04-5A0840A52E03}" type="presParOf" srcId="{EEF781C8-3DD0-45FC-B6EF-4FEDCF182A5E}" destId="{7A32AC59-C377-4C2D-9054-9BF65FB24EE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5E33BA9-335D-4A46-A654-43D47DE36B0E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0810BA4-FBF4-4752-BB81-F61E33B6ED10}">
      <dgm:prSet custT="1"/>
      <dgm:spPr/>
      <dgm:t>
        <a:bodyPr/>
        <a:lstStyle/>
        <a:p>
          <a:r>
            <a:rPr lang="pl-PL" sz="1400" dirty="0" smtClean="0"/>
            <a:t>przestrzegania zasad higieny osobistej, dbania o wygląd, tzn. w doborze ubioru uczeń zachowuje umiar, pamiętając, że szkoła jest miejscem nauki i pracy</a:t>
          </a:r>
        </a:p>
      </dgm:t>
    </dgm:pt>
    <dgm:pt modelId="{442416EE-5864-4E80-A3F7-01CC20AF39B0}" type="parTrans" cxnId="{F193D248-1A23-45B1-B951-862F9D713465}">
      <dgm:prSet/>
      <dgm:spPr/>
      <dgm:t>
        <a:bodyPr/>
        <a:lstStyle/>
        <a:p>
          <a:endParaRPr lang="pl-PL"/>
        </a:p>
      </dgm:t>
    </dgm:pt>
    <dgm:pt modelId="{86E5AA23-0CA5-401C-8506-3508CB52B9F7}" type="sibTrans" cxnId="{F193D248-1A23-45B1-B951-862F9D713465}">
      <dgm:prSet/>
      <dgm:spPr/>
      <dgm:t>
        <a:bodyPr/>
        <a:lstStyle/>
        <a:p>
          <a:endParaRPr lang="pl-PL"/>
        </a:p>
      </dgm:t>
    </dgm:pt>
    <dgm:pt modelId="{5DAC2D80-94AD-4C39-BE97-D4B652E01016}">
      <dgm:prSet custT="1"/>
      <dgm:spPr/>
      <dgm:t>
        <a:bodyPr/>
        <a:lstStyle/>
        <a:p>
          <a:r>
            <a:rPr lang="pl-PL" sz="1400" dirty="0" smtClean="0"/>
            <a:t>nosić w pomieszczeniach szkolnych zmienione obuwie</a:t>
          </a:r>
        </a:p>
      </dgm:t>
    </dgm:pt>
    <dgm:pt modelId="{3D51FAB1-80CF-456B-A527-B1339E0AFDAC}" type="parTrans" cxnId="{F3FFB216-E739-48FA-B7A6-B82004483A5D}">
      <dgm:prSet/>
      <dgm:spPr/>
      <dgm:t>
        <a:bodyPr/>
        <a:lstStyle/>
        <a:p>
          <a:endParaRPr lang="pl-PL"/>
        </a:p>
      </dgm:t>
    </dgm:pt>
    <dgm:pt modelId="{753E841B-974E-4A02-8C04-B8A8774AAB8B}" type="sibTrans" cxnId="{F3FFB216-E739-48FA-B7A6-B82004483A5D}">
      <dgm:prSet/>
      <dgm:spPr/>
      <dgm:t>
        <a:bodyPr/>
        <a:lstStyle/>
        <a:p>
          <a:endParaRPr lang="pl-PL"/>
        </a:p>
      </dgm:t>
    </dgm:pt>
    <dgm:pt modelId="{F22C0961-D106-408C-94D4-2A999F31AA22}">
      <dgm:prSet custT="1"/>
      <dgm:spPr/>
      <dgm:t>
        <a:bodyPr/>
        <a:lstStyle/>
        <a:p>
          <a:r>
            <a:rPr lang="pl-PL" sz="1400" dirty="0" smtClean="0"/>
            <a:t>posiadania stroju sportowego na lekcjach wychowania fizycznego oraz wymaganej odzieży ochronnej na zajęcia praktycznych i laboratoryjnych</a:t>
          </a:r>
        </a:p>
      </dgm:t>
    </dgm:pt>
    <dgm:pt modelId="{9E958F48-116C-4EA8-8B2A-AA7BCCD11B88}" type="parTrans" cxnId="{642E7416-63EF-4AB2-9F5D-F71161B25A9F}">
      <dgm:prSet/>
      <dgm:spPr/>
      <dgm:t>
        <a:bodyPr/>
        <a:lstStyle/>
        <a:p>
          <a:endParaRPr lang="pl-PL"/>
        </a:p>
      </dgm:t>
    </dgm:pt>
    <dgm:pt modelId="{D4E356E9-4207-41BE-B68C-DAA63ADF838D}" type="sibTrans" cxnId="{642E7416-63EF-4AB2-9F5D-F71161B25A9F}">
      <dgm:prSet/>
      <dgm:spPr/>
      <dgm:t>
        <a:bodyPr/>
        <a:lstStyle/>
        <a:p>
          <a:endParaRPr lang="pl-PL"/>
        </a:p>
      </dgm:t>
    </dgm:pt>
    <dgm:pt modelId="{7D7B3A53-5C4E-4123-9056-AC11C9D7B442}">
      <dgm:prSet custT="1"/>
      <dgm:spPr/>
      <dgm:t>
        <a:bodyPr/>
        <a:lstStyle/>
        <a:p>
          <a:r>
            <a:rPr lang="pl-PL" sz="1400" dirty="0" smtClean="0"/>
            <a:t>posiadania aktualnych wyników okresowych badań lekarskich wykonywanych wg harmonogramu badań</a:t>
          </a:r>
        </a:p>
      </dgm:t>
    </dgm:pt>
    <dgm:pt modelId="{102B7F9C-9065-4E52-A59D-C959A26941AB}" type="parTrans" cxnId="{E3C61DA0-34DB-4E20-B5C0-6EAE2DBB3D7E}">
      <dgm:prSet/>
      <dgm:spPr/>
      <dgm:t>
        <a:bodyPr/>
        <a:lstStyle/>
        <a:p>
          <a:endParaRPr lang="pl-PL"/>
        </a:p>
      </dgm:t>
    </dgm:pt>
    <dgm:pt modelId="{044F7172-B3E6-45D5-8FCE-4766C7996705}" type="sibTrans" cxnId="{E3C61DA0-34DB-4E20-B5C0-6EAE2DBB3D7E}">
      <dgm:prSet/>
      <dgm:spPr/>
      <dgm:t>
        <a:bodyPr/>
        <a:lstStyle/>
        <a:p>
          <a:endParaRPr lang="pl-PL"/>
        </a:p>
      </dgm:t>
    </dgm:pt>
    <dgm:pt modelId="{020C18F3-3397-48ED-BFE3-335A549D291A}">
      <dgm:prSet custT="1"/>
      <dgm:spPr/>
      <dgm:t>
        <a:bodyPr/>
        <a:lstStyle/>
        <a:p>
          <a:r>
            <a:rPr lang="pl-PL" sz="1400" dirty="0" smtClean="0"/>
            <a:t>uczestniczenia w imprezach i uroczystościach szkolnych oraz klasowych; udział w nich traktowany jest na równi z uczestnictwem w zajęciach szkolnych </a:t>
          </a:r>
        </a:p>
      </dgm:t>
    </dgm:pt>
    <dgm:pt modelId="{9C61DA1B-C5FA-4177-983E-335834901851}" type="parTrans" cxnId="{0FBC972F-BDCE-4998-A161-53D0EAAF7986}">
      <dgm:prSet/>
      <dgm:spPr/>
      <dgm:t>
        <a:bodyPr/>
        <a:lstStyle/>
        <a:p>
          <a:endParaRPr lang="pl-PL"/>
        </a:p>
      </dgm:t>
    </dgm:pt>
    <dgm:pt modelId="{165B8058-AC87-4301-B380-852A00375CD4}" type="sibTrans" cxnId="{0FBC972F-BDCE-4998-A161-53D0EAAF7986}">
      <dgm:prSet/>
      <dgm:spPr/>
      <dgm:t>
        <a:bodyPr/>
        <a:lstStyle/>
        <a:p>
          <a:endParaRPr lang="pl-PL"/>
        </a:p>
      </dgm:t>
    </dgm:pt>
    <dgm:pt modelId="{EEF781C8-3DD0-45FC-B6EF-4FEDCF182A5E}" type="pres">
      <dgm:prSet presAssocID="{55E33BA9-335D-4A46-A654-43D47DE36B0E}" presName="linear" presStyleCnt="0">
        <dgm:presLayoutVars>
          <dgm:animLvl val="lvl"/>
          <dgm:resizeHandles val="exact"/>
        </dgm:presLayoutVars>
      </dgm:prSet>
      <dgm:spPr/>
    </dgm:pt>
    <dgm:pt modelId="{7B8AEBEB-B797-466D-92E9-CEC582786945}" type="pres">
      <dgm:prSet presAssocID="{B0810BA4-FBF4-4752-BB81-F61E33B6ED10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6FDBACBE-3F5E-4F11-812A-C458ADD41A16}" type="pres">
      <dgm:prSet presAssocID="{86E5AA23-0CA5-401C-8506-3508CB52B9F7}" presName="spacer" presStyleCnt="0"/>
      <dgm:spPr/>
    </dgm:pt>
    <dgm:pt modelId="{9B0E3AEB-5E4D-4472-A530-BF6063942F12}" type="pres">
      <dgm:prSet presAssocID="{5DAC2D80-94AD-4C39-BE97-D4B652E0101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51385D3-C70B-4AEB-8C0B-1B1120B40BA0}" type="pres">
      <dgm:prSet presAssocID="{753E841B-974E-4A02-8C04-B8A8774AAB8B}" presName="spacer" presStyleCnt="0"/>
      <dgm:spPr/>
    </dgm:pt>
    <dgm:pt modelId="{3560E5CB-8034-4898-BEE2-2CC5A87B1CC5}" type="pres">
      <dgm:prSet presAssocID="{F22C0961-D106-408C-94D4-2A999F31AA22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B1580325-723B-4D21-9DE8-8A88BB49D50C}" type="pres">
      <dgm:prSet presAssocID="{D4E356E9-4207-41BE-B68C-DAA63ADF838D}" presName="spacer" presStyleCnt="0"/>
      <dgm:spPr/>
    </dgm:pt>
    <dgm:pt modelId="{5C0A687B-5ED1-4977-B4BC-BE1E8EE55F50}" type="pres">
      <dgm:prSet presAssocID="{7D7B3A53-5C4E-4123-9056-AC11C9D7B44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1E5DDBE3-3D42-4B03-B685-998E2F0CF6BB}" type="pres">
      <dgm:prSet presAssocID="{044F7172-B3E6-45D5-8FCE-4766C7996705}" presName="spacer" presStyleCnt="0"/>
      <dgm:spPr/>
    </dgm:pt>
    <dgm:pt modelId="{8DC0DF7A-A91E-4CB6-88CC-A4E0AF226978}" type="pres">
      <dgm:prSet presAssocID="{020C18F3-3397-48ED-BFE3-335A549D291A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1F5FF30-665E-4758-B9B6-32D5AE82D7A7}" type="presOf" srcId="{7D7B3A53-5C4E-4123-9056-AC11C9D7B442}" destId="{5C0A687B-5ED1-4977-B4BC-BE1E8EE55F50}" srcOrd="0" destOrd="0" presId="urn:microsoft.com/office/officeart/2005/8/layout/vList2"/>
    <dgm:cxn modelId="{8EF21193-008F-457A-8F46-F897DFA026EF}" type="presOf" srcId="{5DAC2D80-94AD-4C39-BE97-D4B652E01016}" destId="{9B0E3AEB-5E4D-4472-A530-BF6063942F12}" srcOrd="0" destOrd="0" presId="urn:microsoft.com/office/officeart/2005/8/layout/vList2"/>
    <dgm:cxn modelId="{3EAF4BA4-6AC2-4E37-90A7-7136BBE280B9}" type="presOf" srcId="{B0810BA4-FBF4-4752-BB81-F61E33B6ED10}" destId="{7B8AEBEB-B797-466D-92E9-CEC582786945}" srcOrd="0" destOrd="0" presId="urn:microsoft.com/office/officeart/2005/8/layout/vList2"/>
    <dgm:cxn modelId="{F3FFB216-E739-48FA-B7A6-B82004483A5D}" srcId="{55E33BA9-335D-4A46-A654-43D47DE36B0E}" destId="{5DAC2D80-94AD-4C39-BE97-D4B652E01016}" srcOrd="1" destOrd="0" parTransId="{3D51FAB1-80CF-456B-A527-B1339E0AFDAC}" sibTransId="{753E841B-974E-4A02-8C04-B8A8774AAB8B}"/>
    <dgm:cxn modelId="{CC149BB6-6278-4543-B546-F0886256C493}" type="presOf" srcId="{020C18F3-3397-48ED-BFE3-335A549D291A}" destId="{8DC0DF7A-A91E-4CB6-88CC-A4E0AF226978}" srcOrd="0" destOrd="0" presId="urn:microsoft.com/office/officeart/2005/8/layout/vList2"/>
    <dgm:cxn modelId="{642E7416-63EF-4AB2-9F5D-F71161B25A9F}" srcId="{55E33BA9-335D-4A46-A654-43D47DE36B0E}" destId="{F22C0961-D106-408C-94D4-2A999F31AA22}" srcOrd="2" destOrd="0" parTransId="{9E958F48-116C-4EA8-8B2A-AA7BCCD11B88}" sibTransId="{D4E356E9-4207-41BE-B68C-DAA63ADF838D}"/>
    <dgm:cxn modelId="{E3C61DA0-34DB-4E20-B5C0-6EAE2DBB3D7E}" srcId="{55E33BA9-335D-4A46-A654-43D47DE36B0E}" destId="{7D7B3A53-5C4E-4123-9056-AC11C9D7B442}" srcOrd="3" destOrd="0" parTransId="{102B7F9C-9065-4E52-A59D-C959A26941AB}" sibTransId="{044F7172-B3E6-45D5-8FCE-4766C7996705}"/>
    <dgm:cxn modelId="{0C83D87A-A3A6-4535-A52C-EF65B24FF4EE}" type="presOf" srcId="{55E33BA9-335D-4A46-A654-43D47DE36B0E}" destId="{EEF781C8-3DD0-45FC-B6EF-4FEDCF182A5E}" srcOrd="0" destOrd="0" presId="urn:microsoft.com/office/officeart/2005/8/layout/vList2"/>
    <dgm:cxn modelId="{0FBC972F-BDCE-4998-A161-53D0EAAF7986}" srcId="{55E33BA9-335D-4A46-A654-43D47DE36B0E}" destId="{020C18F3-3397-48ED-BFE3-335A549D291A}" srcOrd="4" destOrd="0" parTransId="{9C61DA1B-C5FA-4177-983E-335834901851}" sibTransId="{165B8058-AC87-4301-B380-852A00375CD4}"/>
    <dgm:cxn modelId="{BF95E130-CEED-4038-9374-8E5067B1DA4C}" type="presOf" srcId="{F22C0961-D106-408C-94D4-2A999F31AA22}" destId="{3560E5CB-8034-4898-BEE2-2CC5A87B1CC5}" srcOrd="0" destOrd="0" presId="urn:microsoft.com/office/officeart/2005/8/layout/vList2"/>
    <dgm:cxn modelId="{F193D248-1A23-45B1-B951-862F9D713465}" srcId="{55E33BA9-335D-4A46-A654-43D47DE36B0E}" destId="{B0810BA4-FBF4-4752-BB81-F61E33B6ED10}" srcOrd="0" destOrd="0" parTransId="{442416EE-5864-4E80-A3F7-01CC20AF39B0}" sibTransId="{86E5AA23-0CA5-401C-8506-3508CB52B9F7}"/>
    <dgm:cxn modelId="{CAA8B0AA-3769-4009-9707-D8B236F844BB}" type="presParOf" srcId="{EEF781C8-3DD0-45FC-B6EF-4FEDCF182A5E}" destId="{7B8AEBEB-B797-466D-92E9-CEC582786945}" srcOrd="0" destOrd="0" presId="urn:microsoft.com/office/officeart/2005/8/layout/vList2"/>
    <dgm:cxn modelId="{4DD356ED-3CDB-4403-B131-90A8D9A7BB36}" type="presParOf" srcId="{EEF781C8-3DD0-45FC-B6EF-4FEDCF182A5E}" destId="{6FDBACBE-3F5E-4F11-812A-C458ADD41A16}" srcOrd="1" destOrd="0" presId="urn:microsoft.com/office/officeart/2005/8/layout/vList2"/>
    <dgm:cxn modelId="{8E4F65DB-4FDB-43D0-AA4D-15A9490F0E8C}" type="presParOf" srcId="{EEF781C8-3DD0-45FC-B6EF-4FEDCF182A5E}" destId="{9B0E3AEB-5E4D-4472-A530-BF6063942F12}" srcOrd="2" destOrd="0" presId="urn:microsoft.com/office/officeart/2005/8/layout/vList2"/>
    <dgm:cxn modelId="{F7DC59BA-DA01-410D-9AB3-78E758FFEA79}" type="presParOf" srcId="{EEF781C8-3DD0-45FC-B6EF-4FEDCF182A5E}" destId="{151385D3-C70B-4AEB-8C0B-1B1120B40BA0}" srcOrd="3" destOrd="0" presId="urn:microsoft.com/office/officeart/2005/8/layout/vList2"/>
    <dgm:cxn modelId="{1E903C5C-CFE6-4E0B-936A-CF3FC97DB555}" type="presParOf" srcId="{EEF781C8-3DD0-45FC-B6EF-4FEDCF182A5E}" destId="{3560E5CB-8034-4898-BEE2-2CC5A87B1CC5}" srcOrd="4" destOrd="0" presId="urn:microsoft.com/office/officeart/2005/8/layout/vList2"/>
    <dgm:cxn modelId="{000E0952-631F-4B61-BF5F-5D8C1E0A56BE}" type="presParOf" srcId="{EEF781C8-3DD0-45FC-B6EF-4FEDCF182A5E}" destId="{B1580325-723B-4D21-9DE8-8A88BB49D50C}" srcOrd="5" destOrd="0" presId="urn:microsoft.com/office/officeart/2005/8/layout/vList2"/>
    <dgm:cxn modelId="{37182C52-19C6-4B6A-B36A-81A5127A64CA}" type="presParOf" srcId="{EEF781C8-3DD0-45FC-B6EF-4FEDCF182A5E}" destId="{5C0A687B-5ED1-4977-B4BC-BE1E8EE55F50}" srcOrd="6" destOrd="0" presId="urn:microsoft.com/office/officeart/2005/8/layout/vList2"/>
    <dgm:cxn modelId="{5AFEBD25-81EA-41B6-9F3E-6EA0ABE932D6}" type="presParOf" srcId="{EEF781C8-3DD0-45FC-B6EF-4FEDCF182A5E}" destId="{1E5DDBE3-3D42-4B03-B685-998E2F0CF6BB}" srcOrd="7" destOrd="0" presId="urn:microsoft.com/office/officeart/2005/8/layout/vList2"/>
    <dgm:cxn modelId="{F961822B-B917-46F3-88D5-65A00BFDCB57}" type="presParOf" srcId="{EEF781C8-3DD0-45FC-B6EF-4FEDCF182A5E}" destId="{8DC0DF7A-A91E-4CB6-88CC-A4E0AF22697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5E33BA9-335D-4A46-A654-43D47DE36B0E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A017999-A799-4248-BC44-A6076A0863F9}">
      <dgm:prSet custT="1"/>
      <dgm:spPr/>
      <dgm:t>
        <a:bodyPr/>
        <a:lstStyle/>
        <a:p>
          <a:r>
            <a:rPr lang="pl-PL" sz="1400" dirty="0" smtClean="0"/>
            <a:t>dbania o zabezpieczenie mienia osobistego w Szkole, szafkach i szatni szkolnej</a:t>
          </a:r>
        </a:p>
      </dgm:t>
    </dgm:pt>
    <dgm:pt modelId="{6ED40E4E-E799-498E-8469-F86F23DA5AB5}" type="parTrans" cxnId="{C16B240D-AC0B-49DB-8201-B95245928B1B}">
      <dgm:prSet/>
      <dgm:spPr/>
      <dgm:t>
        <a:bodyPr/>
        <a:lstStyle/>
        <a:p>
          <a:endParaRPr lang="pl-PL"/>
        </a:p>
      </dgm:t>
    </dgm:pt>
    <dgm:pt modelId="{2C209C25-0567-41B4-B41D-8491246445C3}" type="sibTrans" cxnId="{C16B240D-AC0B-49DB-8201-B95245928B1B}">
      <dgm:prSet/>
      <dgm:spPr/>
      <dgm:t>
        <a:bodyPr/>
        <a:lstStyle/>
        <a:p>
          <a:endParaRPr lang="pl-PL"/>
        </a:p>
      </dgm:t>
    </dgm:pt>
    <dgm:pt modelId="{88E49241-1F10-4276-B890-FBC73C4F079C}">
      <dgm:prSet custT="1"/>
      <dgm:spPr/>
      <dgm:t>
        <a:bodyPr/>
        <a:lstStyle/>
        <a:p>
          <a:r>
            <a:rPr lang="pl-PL" sz="1400" dirty="0" smtClean="0"/>
            <a:t>dbania o zdrowie, bezpieczeństwo swoje i kolegów, wystrzegania się wszelkich szkodliwych nałogów: nie palić tytoniu, nie pić alkoholu, nie używać środków odurzających</a:t>
          </a:r>
        </a:p>
      </dgm:t>
    </dgm:pt>
    <dgm:pt modelId="{66CED771-38D9-48AA-BBD9-22B3B2640034}" type="parTrans" cxnId="{EB79F8D9-D6C2-4A0E-A3E4-9CB25383471D}">
      <dgm:prSet/>
      <dgm:spPr/>
      <dgm:t>
        <a:bodyPr/>
        <a:lstStyle/>
        <a:p>
          <a:endParaRPr lang="pl-PL"/>
        </a:p>
      </dgm:t>
    </dgm:pt>
    <dgm:pt modelId="{3024C164-AA58-48AA-93DB-81AD35D01A87}" type="sibTrans" cxnId="{EB79F8D9-D6C2-4A0E-A3E4-9CB25383471D}">
      <dgm:prSet/>
      <dgm:spPr/>
      <dgm:t>
        <a:bodyPr/>
        <a:lstStyle/>
        <a:p>
          <a:endParaRPr lang="pl-PL"/>
        </a:p>
      </dgm:t>
    </dgm:pt>
    <dgm:pt modelId="{6DFA657C-68A8-4F88-A10E-A155F07E254E}">
      <dgm:prSet custT="1"/>
      <dgm:spPr/>
      <dgm:t>
        <a:bodyPr/>
        <a:lstStyle/>
        <a:p>
          <a:r>
            <a:rPr lang="pl-PL" sz="1400" dirty="0" smtClean="0"/>
            <a:t>przestrzegania zasad bezpieczeństwa podczas zajęć szkolnych oraz w drodze do Szkoły i ze Szkoły</a:t>
          </a:r>
        </a:p>
      </dgm:t>
    </dgm:pt>
    <dgm:pt modelId="{D2D24D75-4988-4EBA-AF56-B0AE0E014496}" type="parTrans" cxnId="{B668AACB-3E41-4CB1-A3AB-75A9452E09A5}">
      <dgm:prSet/>
      <dgm:spPr/>
      <dgm:t>
        <a:bodyPr/>
        <a:lstStyle/>
        <a:p>
          <a:endParaRPr lang="pl-PL"/>
        </a:p>
      </dgm:t>
    </dgm:pt>
    <dgm:pt modelId="{A3E282C9-21D5-4AB3-8862-C84FFB09660E}" type="sibTrans" cxnId="{B668AACB-3E41-4CB1-A3AB-75A9452E09A5}">
      <dgm:prSet/>
      <dgm:spPr/>
      <dgm:t>
        <a:bodyPr/>
        <a:lstStyle/>
        <a:p>
          <a:endParaRPr lang="pl-PL"/>
        </a:p>
      </dgm:t>
    </dgm:pt>
    <dgm:pt modelId="{35EDE2F5-48E9-4939-A00B-D8EFFFFEF023}">
      <dgm:prSet custT="1"/>
      <dgm:spPr/>
      <dgm:t>
        <a:bodyPr/>
        <a:lstStyle/>
        <a:p>
          <a:r>
            <a:rPr lang="pl-PL" sz="1400" dirty="0" smtClean="0"/>
            <a:t>sumiennego wywiązywania się z nałożonych i dobrowolnie przyjętych przez siebie zadań oraz pełnionych funkcji</a:t>
          </a:r>
        </a:p>
      </dgm:t>
    </dgm:pt>
    <dgm:pt modelId="{FE0D9154-C262-4D9F-9071-3CA2EDEDB6D2}" type="parTrans" cxnId="{1AECFAD6-2ED8-4FFA-B661-D6468F3F1172}">
      <dgm:prSet/>
      <dgm:spPr/>
      <dgm:t>
        <a:bodyPr/>
        <a:lstStyle/>
        <a:p>
          <a:endParaRPr lang="pl-PL"/>
        </a:p>
      </dgm:t>
    </dgm:pt>
    <dgm:pt modelId="{CE4248AB-EAA7-4743-8634-81816332642B}" type="sibTrans" cxnId="{1AECFAD6-2ED8-4FFA-B661-D6468F3F1172}">
      <dgm:prSet/>
      <dgm:spPr/>
      <dgm:t>
        <a:bodyPr/>
        <a:lstStyle/>
        <a:p>
          <a:endParaRPr lang="pl-PL"/>
        </a:p>
      </dgm:t>
    </dgm:pt>
    <dgm:pt modelId="{CB18C2EF-CE44-4F02-957C-96FE9BC9D2D8}">
      <dgm:prSet custT="1"/>
      <dgm:spPr/>
      <dgm:t>
        <a:bodyPr/>
        <a:lstStyle/>
        <a:p>
          <a:r>
            <a:rPr lang="pl-PL" sz="1400" dirty="0" smtClean="0"/>
            <a:t>przestrzegania ustalonych warunków korzystania z telefonów komórkowych i innych urządzeń telekomunikacyjnych i multimedialnych na terenie Szkoły, w tym nieużywanie telefonów w czasie zajęć edukacyjnych </a:t>
          </a:r>
        </a:p>
      </dgm:t>
    </dgm:pt>
    <dgm:pt modelId="{1AC00C3E-008F-4E4E-BE32-D40769277DD6}" type="parTrans" cxnId="{BA3D37D8-DF5F-4B31-9460-C38E4E863F2D}">
      <dgm:prSet/>
      <dgm:spPr/>
      <dgm:t>
        <a:bodyPr/>
        <a:lstStyle/>
        <a:p>
          <a:endParaRPr lang="pl-PL"/>
        </a:p>
      </dgm:t>
    </dgm:pt>
    <dgm:pt modelId="{6A1E68E7-68AE-4A33-AE02-B53A5AB5225F}" type="sibTrans" cxnId="{BA3D37D8-DF5F-4B31-9460-C38E4E863F2D}">
      <dgm:prSet/>
      <dgm:spPr/>
      <dgm:t>
        <a:bodyPr/>
        <a:lstStyle/>
        <a:p>
          <a:endParaRPr lang="pl-PL"/>
        </a:p>
      </dgm:t>
    </dgm:pt>
    <dgm:pt modelId="{EEF781C8-3DD0-45FC-B6EF-4FEDCF182A5E}" type="pres">
      <dgm:prSet presAssocID="{55E33BA9-335D-4A46-A654-43D47DE36B0E}" presName="linear" presStyleCnt="0">
        <dgm:presLayoutVars>
          <dgm:animLvl val="lvl"/>
          <dgm:resizeHandles val="exact"/>
        </dgm:presLayoutVars>
      </dgm:prSet>
      <dgm:spPr/>
    </dgm:pt>
    <dgm:pt modelId="{D4D57D44-6B9D-4509-90B9-F5A78F809B48}" type="pres">
      <dgm:prSet presAssocID="{DA017999-A799-4248-BC44-A6076A0863F9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C7FB4DE0-20BA-4EB6-A8B7-CEB660F79E72}" type="pres">
      <dgm:prSet presAssocID="{2C209C25-0567-41B4-B41D-8491246445C3}" presName="spacer" presStyleCnt="0"/>
      <dgm:spPr/>
    </dgm:pt>
    <dgm:pt modelId="{52C29A1E-8241-4D12-9153-12C09658923B}" type="pres">
      <dgm:prSet presAssocID="{88E49241-1F10-4276-B890-FBC73C4F079C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0574A56-F897-42CF-B122-B6E0DFD1E657}" type="pres">
      <dgm:prSet presAssocID="{3024C164-AA58-48AA-93DB-81AD35D01A87}" presName="spacer" presStyleCnt="0"/>
      <dgm:spPr/>
    </dgm:pt>
    <dgm:pt modelId="{A7673B25-D4AE-4DB8-A10D-B7B454338631}" type="pres">
      <dgm:prSet presAssocID="{6DFA657C-68A8-4F88-A10E-A155F07E254E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26F1CFFF-8E5D-4C0F-826C-E58E029D58A9}" type="pres">
      <dgm:prSet presAssocID="{A3E282C9-21D5-4AB3-8862-C84FFB09660E}" presName="spacer" presStyleCnt="0"/>
      <dgm:spPr/>
    </dgm:pt>
    <dgm:pt modelId="{A0D9168B-9128-4293-95B7-900AC8FCEC5A}" type="pres">
      <dgm:prSet presAssocID="{35EDE2F5-48E9-4939-A00B-D8EFFFFEF023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DFB214BB-26F5-4A2C-BF34-70ACFF5A1F3E}" type="pres">
      <dgm:prSet presAssocID="{CE4248AB-EAA7-4743-8634-81816332642B}" presName="spacer" presStyleCnt="0"/>
      <dgm:spPr/>
    </dgm:pt>
    <dgm:pt modelId="{1D9D8E31-A22C-4CEE-8C8B-3D3D03FB561B}" type="pres">
      <dgm:prSet presAssocID="{CB18C2EF-CE44-4F02-957C-96FE9BC9D2D8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EB79F8D9-D6C2-4A0E-A3E4-9CB25383471D}" srcId="{55E33BA9-335D-4A46-A654-43D47DE36B0E}" destId="{88E49241-1F10-4276-B890-FBC73C4F079C}" srcOrd="1" destOrd="0" parTransId="{66CED771-38D9-48AA-BBD9-22B3B2640034}" sibTransId="{3024C164-AA58-48AA-93DB-81AD35D01A87}"/>
    <dgm:cxn modelId="{1624A488-4CD7-46A2-ADAB-D863FBDDDC9D}" type="presOf" srcId="{35EDE2F5-48E9-4939-A00B-D8EFFFFEF023}" destId="{A0D9168B-9128-4293-95B7-900AC8FCEC5A}" srcOrd="0" destOrd="0" presId="urn:microsoft.com/office/officeart/2005/8/layout/vList2"/>
    <dgm:cxn modelId="{AE1D7E8F-24D3-45DE-BAF1-85F379C4BDEC}" type="presOf" srcId="{88E49241-1F10-4276-B890-FBC73C4F079C}" destId="{52C29A1E-8241-4D12-9153-12C09658923B}" srcOrd="0" destOrd="0" presId="urn:microsoft.com/office/officeart/2005/8/layout/vList2"/>
    <dgm:cxn modelId="{995DE3F6-FFCF-4047-985B-F68F5E7746B2}" type="presOf" srcId="{CB18C2EF-CE44-4F02-957C-96FE9BC9D2D8}" destId="{1D9D8E31-A22C-4CEE-8C8B-3D3D03FB561B}" srcOrd="0" destOrd="0" presId="urn:microsoft.com/office/officeart/2005/8/layout/vList2"/>
    <dgm:cxn modelId="{B668AACB-3E41-4CB1-A3AB-75A9452E09A5}" srcId="{55E33BA9-335D-4A46-A654-43D47DE36B0E}" destId="{6DFA657C-68A8-4F88-A10E-A155F07E254E}" srcOrd="2" destOrd="0" parTransId="{D2D24D75-4988-4EBA-AF56-B0AE0E014496}" sibTransId="{A3E282C9-21D5-4AB3-8862-C84FFB09660E}"/>
    <dgm:cxn modelId="{BB4543D6-BEB2-4F12-976E-F3FD1BE3E5D5}" type="presOf" srcId="{DA017999-A799-4248-BC44-A6076A0863F9}" destId="{D4D57D44-6B9D-4509-90B9-F5A78F809B48}" srcOrd="0" destOrd="0" presId="urn:microsoft.com/office/officeart/2005/8/layout/vList2"/>
    <dgm:cxn modelId="{C16B240D-AC0B-49DB-8201-B95245928B1B}" srcId="{55E33BA9-335D-4A46-A654-43D47DE36B0E}" destId="{DA017999-A799-4248-BC44-A6076A0863F9}" srcOrd="0" destOrd="0" parTransId="{6ED40E4E-E799-498E-8469-F86F23DA5AB5}" sibTransId="{2C209C25-0567-41B4-B41D-8491246445C3}"/>
    <dgm:cxn modelId="{BA3D37D8-DF5F-4B31-9460-C38E4E863F2D}" srcId="{55E33BA9-335D-4A46-A654-43D47DE36B0E}" destId="{CB18C2EF-CE44-4F02-957C-96FE9BC9D2D8}" srcOrd="4" destOrd="0" parTransId="{1AC00C3E-008F-4E4E-BE32-D40769277DD6}" sibTransId="{6A1E68E7-68AE-4A33-AE02-B53A5AB5225F}"/>
    <dgm:cxn modelId="{1AECFAD6-2ED8-4FFA-B661-D6468F3F1172}" srcId="{55E33BA9-335D-4A46-A654-43D47DE36B0E}" destId="{35EDE2F5-48E9-4939-A00B-D8EFFFFEF023}" srcOrd="3" destOrd="0" parTransId="{FE0D9154-C262-4D9F-9071-3CA2EDEDB6D2}" sibTransId="{CE4248AB-EAA7-4743-8634-81816332642B}"/>
    <dgm:cxn modelId="{9A15AAB2-9473-423C-93D3-743B463533A8}" type="presOf" srcId="{55E33BA9-335D-4A46-A654-43D47DE36B0E}" destId="{EEF781C8-3DD0-45FC-B6EF-4FEDCF182A5E}" srcOrd="0" destOrd="0" presId="urn:microsoft.com/office/officeart/2005/8/layout/vList2"/>
    <dgm:cxn modelId="{887374BC-58BC-4076-960B-4A027EA37CA5}" type="presOf" srcId="{6DFA657C-68A8-4F88-A10E-A155F07E254E}" destId="{A7673B25-D4AE-4DB8-A10D-B7B454338631}" srcOrd="0" destOrd="0" presId="urn:microsoft.com/office/officeart/2005/8/layout/vList2"/>
    <dgm:cxn modelId="{5533CD1F-7724-4FFB-8A3A-DB1D5903D4C1}" type="presParOf" srcId="{EEF781C8-3DD0-45FC-B6EF-4FEDCF182A5E}" destId="{D4D57D44-6B9D-4509-90B9-F5A78F809B48}" srcOrd="0" destOrd="0" presId="urn:microsoft.com/office/officeart/2005/8/layout/vList2"/>
    <dgm:cxn modelId="{D503D7DF-6397-4146-A9FB-C6E7CD9CF5F8}" type="presParOf" srcId="{EEF781C8-3DD0-45FC-B6EF-4FEDCF182A5E}" destId="{C7FB4DE0-20BA-4EB6-A8B7-CEB660F79E72}" srcOrd="1" destOrd="0" presId="urn:microsoft.com/office/officeart/2005/8/layout/vList2"/>
    <dgm:cxn modelId="{7555BF8E-045E-4F52-952B-0E59789DB687}" type="presParOf" srcId="{EEF781C8-3DD0-45FC-B6EF-4FEDCF182A5E}" destId="{52C29A1E-8241-4D12-9153-12C09658923B}" srcOrd="2" destOrd="0" presId="urn:microsoft.com/office/officeart/2005/8/layout/vList2"/>
    <dgm:cxn modelId="{5BF26D5A-B3FA-4761-A5DB-C196719CCCE6}" type="presParOf" srcId="{EEF781C8-3DD0-45FC-B6EF-4FEDCF182A5E}" destId="{E0574A56-F897-42CF-B122-B6E0DFD1E657}" srcOrd="3" destOrd="0" presId="urn:microsoft.com/office/officeart/2005/8/layout/vList2"/>
    <dgm:cxn modelId="{D71F1EE4-5B20-463B-B573-6D3D242438C0}" type="presParOf" srcId="{EEF781C8-3DD0-45FC-B6EF-4FEDCF182A5E}" destId="{A7673B25-D4AE-4DB8-A10D-B7B454338631}" srcOrd="4" destOrd="0" presId="urn:microsoft.com/office/officeart/2005/8/layout/vList2"/>
    <dgm:cxn modelId="{F319FA93-D2C1-4D90-851E-D40D9E59E32E}" type="presParOf" srcId="{EEF781C8-3DD0-45FC-B6EF-4FEDCF182A5E}" destId="{26F1CFFF-8E5D-4C0F-826C-E58E029D58A9}" srcOrd="5" destOrd="0" presId="urn:microsoft.com/office/officeart/2005/8/layout/vList2"/>
    <dgm:cxn modelId="{B33CB00F-48CC-47FF-8B13-C5A3B7D0881C}" type="presParOf" srcId="{EEF781C8-3DD0-45FC-B6EF-4FEDCF182A5E}" destId="{A0D9168B-9128-4293-95B7-900AC8FCEC5A}" srcOrd="6" destOrd="0" presId="urn:microsoft.com/office/officeart/2005/8/layout/vList2"/>
    <dgm:cxn modelId="{7915C714-CE90-4CC9-9F96-347E703CFE36}" type="presParOf" srcId="{EEF781C8-3DD0-45FC-B6EF-4FEDCF182A5E}" destId="{DFB214BB-26F5-4A2C-BF34-70ACFF5A1F3E}" srcOrd="7" destOrd="0" presId="urn:microsoft.com/office/officeart/2005/8/layout/vList2"/>
    <dgm:cxn modelId="{5B7D5FA7-B3B7-40AC-A4D8-E426963DD2C0}" type="presParOf" srcId="{EEF781C8-3DD0-45FC-B6EF-4FEDCF182A5E}" destId="{1D9D8E31-A22C-4CEE-8C8B-3D3D03FB561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5620870-CCF1-4276-8365-DCE0AE39CCE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CABE102-833F-4738-AC7F-4EE4D36CB55E}">
      <dgm:prSet custT="1"/>
      <dgm:spPr/>
      <dgm:t>
        <a:bodyPr/>
        <a:lstStyle/>
        <a:p>
          <a:r>
            <a:rPr lang="pl-PL" sz="1600" b="1" dirty="0" smtClean="0"/>
            <a:t>ucznia z zajęć lekcyjnych może zwolnić wychowawca klasy, a pod jego nieobecność nauczyciel,       z którego lekcji uczeń chce się zwolnić</a:t>
          </a:r>
          <a:endParaRPr lang="pl-PL" sz="1600" b="1" dirty="0"/>
        </a:p>
      </dgm:t>
    </dgm:pt>
    <dgm:pt modelId="{CCE444B7-89DF-4FAD-A748-147F92AC4DA9}" type="parTrans" cxnId="{4CF4E0E0-299A-4B12-8A6D-0E4FC4911EEC}">
      <dgm:prSet/>
      <dgm:spPr/>
      <dgm:t>
        <a:bodyPr/>
        <a:lstStyle/>
        <a:p>
          <a:endParaRPr lang="pl-PL"/>
        </a:p>
      </dgm:t>
    </dgm:pt>
    <dgm:pt modelId="{A77564AD-D03A-4A44-B7A1-407B325D8EDC}" type="sibTrans" cxnId="{4CF4E0E0-299A-4B12-8A6D-0E4FC4911EEC}">
      <dgm:prSet/>
      <dgm:spPr/>
      <dgm:t>
        <a:bodyPr/>
        <a:lstStyle/>
        <a:p>
          <a:endParaRPr lang="pl-PL"/>
        </a:p>
      </dgm:t>
    </dgm:pt>
    <dgm:pt modelId="{91B6A6BF-97AE-4B54-A276-3F8FD16223FB}">
      <dgm:prSet custT="1"/>
      <dgm:spPr/>
      <dgm:t>
        <a:bodyPr/>
        <a:lstStyle/>
        <a:p>
          <a:r>
            <a:rPr lang="pl-PL" sz="1600" b="1" dirty="0" smtClean="0"/>
            <a:t>uczeń, który spóźni się na lekcję, jest zobowiązany przybyć do sali, w której odbywają się zajęcia; jeśli spóźnienie jest znaczne (przekraczające 15 minut), uczeń powinien dołączyć do swojej klasy podczas najbliższej przerwy</a:t>
          </a:r>
          <a:endParaRPr lang="pl-PL" sz="1600" b="1" dirty="0"/>
        </a:p>
      </dgm:t>
    </dgm:pt>
    <dgm:pt modelId="{220435B0-46B4-4AB4-82C7-A42AAB8DCA02}" type="parTrans" cxnId="{4CEF8C36-FDF2-4A8F-8C4F-B6EE2C056496}">
      <dgm:prSet/>
      <dgm:spPr/>
      <dgm:t>
        <a:bodyPr/>
        <a:lstStyle/>
        <a:p>
          <a:endParaRPr lang="pl-PL"/>
        </a:p>
      </dgm:t>
    </dgm:pt>
    <dgm:pt modelId="{CB8D199C-AA0B-4085-B732-BB7C2376D444}" type="sibTrans" cxnId="{4CEF8C36-FDF2-4A8F-8C4F-B6EE2C056496}">
      <dgm:prSet/>
      <dgm:spPr/>
      <dgm:t>
        <a:bodyPr/>
        <a:lstStyle/>
        <a:p>
          <a:endParaRPr lang="pl-PL"/>
        </a:p>
      </dgm:t>
    </dgm:pt>
    <dgm:pt modelId="{E9240B0B-C2AF-4FBA-B3D1-06EF66FDE12C}">
      <dgm:prSet/>
      <dgm:spPr/>
      <dgm:t>
        <a:bodyPr/>
        <a:lstStyle/>
        <a:p>
          <a:r>
            <a:rPr lang="pl-PL" dirty="0" smtClean="0"/>
            <a:t>w </a:t>
          </a:r>
          <a:r>
            <a:rPr lang="pl-PL" b="1" dirty="0" smtClean="0"/>
            <a:t>czasie zajęć lekcyjnych uczniowie nie mogą samowolnie opuszczać terenu Szkoły – terenu w obrębie budynku, boiska, placu szkolnego; czas zajęć lekcyjnych trwa od początku pierwszej lekcji do końca ostatniej w planie zajęć ucznia</a:t>
          </a:r>
          <a:endParaRPr lang="pl-PL" b="1" dirty="0"/>
        </a:p>
      </dgm:t>
    </dgm:pt>
    <dgm:pt modelId="{CB6BB080-B201-4542-865B-4B61241DFAAF}" type="parTrans" cxnId="{956BA177-7CAC-4762-B92D-CC6095028455}">
      <dgm:prSet/>
      <dgm:spPr/>
      <dgm:t>
        <a:bodyPr/>
        <a:lstStyle/>
        <a:p>
          <a:endParaRPr lang="pl-PL"/>
        </a:p>
      </dgm:t>
    </dgm:pt>
    <dgm:pt modelId="{4BA40D6A-32CC-4BF8-AE88-829B0FF11174}" type="sibTrans" cxnId="{956BA177-7CAC-4762-B92D-CC6095028455}">
      <dgm:prSet/>
      <dgm:spPr/>
      <dgm:t>
        <a:bodyPr/>
        <a:lstStyle/>
        <a:p>
          <a:endParaRPr lang="pl-PL"/>
        </a:p>
      </dgm:t>
    </dgm:pt>
    <dgm:pt modelId="{D70CA927-A1E2-4E4F-88AA-54853D40BBAF}" type="pres">
      <dgm:prSet presAssocID="{B5620870-CCF1-4276-8365-DCE0AE39CCE7}" presName="diagram" presStyleCnt="0">
        <dgm:presLayoutVars>
          <dgm:dir/>
          <dgm:resizeHandles val="exact"/>
        </dgm:presLayoutVars>
      </dgm:prSet>
      <dgm:spPr/>
    </dgm:pt>
    <dgm:pt modelId="{1AC3C75B-A21B-4B03-97AB-9E3A3CEEC219}" type="pres">
      <dgm:prSet presAssocID="{1CABE102-833F-4738-AC7F-4EE4D36CB55E}" presName="node" presStyleLbl="node1" presStyleIdx="0" presStyleCnt="3" custLinFactNeighborX="-11256" custLinFactNeighborY="2630">
        <dgm:presLayoutVars>
          <dgm:bulletEnabled val="1"/>
        </dgm:presLayoutVars>
      </dgm:prSet>
      <dgm:spPr/>
    </dgm:pt>
    <dgm:pt modelId="{2649F1EB-9667-44D4-BB9E-1108DCE70CA3}" type="pres">
      <dgm:prSet presAssocID="{A77564AD-D03A-4A44-B7A1-407B325D8EDC}" presName="sibTrans" presStyleCnt="0"/>
      <dgm:spPr/>
    </dgm:pt>
    <dgm:pt modelId="{A110243A-E27F-49B4-9205-BDB8CD118E5D}" type="pres">
      <dgm:prSet presAssocID="{91B6A6BF-97AE-4B54-A276-3F8FD16223FB}" presName="node" presStyleLbl="node1" presStyleIdx="1" presStyleCnt="3" custScaleX="147405" custScaleY="145083">
        <dgm:presLayoutVars>
          <dgm:bulletEnabled val="1"/>
        </dgm:presLayoutVars>
      </dgm:prSet>
      <dgm:spPr/>
    </dgm:pt>
    <dgm:pt modelId="{D23640E0-30CF-4C54-8DC9-C4548D52A8EE}" type="pres">
      <dgm:prSet presAssocID="{CB8D199C-AA0B-4085-B732-BB7C2376D444}" presName="sibTrans" presStyleCnt="0"/>
      <dgm:spPr/>
    </dgm:pt>
    <dgm:pt modelId="{E1943140-5A7A-4573-969B-2125535C4422}" type="pres">
      <dgm:prSet presAssocID="{E9240B0B-C2AF-4FBA-B3D1-06EF66FDE12C}" presName="node" presStyleLbl="node1" presStyleIdx="2" presStyleCnt="3" custScaleX="209753">
        <dgm:presLayoutVars>
          <dgm:bulletEnabled val="1"/>
        </dgm:presLayoutVars>
      </dgm:prSet>
      <dgm:spPr/>
    </dgm:pt>
  </dgm:ptLst>
  <dgm:cxnLst>
    <dgm:cxn modelId="{AE500D6F-4018-42D5-AE99-6D13570A131A}" type="presOf" srcId="{B5620870-CCF1-4276-8365-DCE0AE39CCE7}" destId="{D70CA927-A1E2-4E4F-88AA-54853D40BBAF}" srcOrd="0" destOrd="0" presId="urn:microsoft.com/office/officeart/2005/8/layout/default"/>
    <dgm:cxn modelId="{4CEF8C36-FDF2-4A8F-8C4F-B6EE2C056496}" srcId="{B5620870-CCF1-4276-8365-DCE0AE39CCE7}" destId="{91B6A6BF-97AE-4B54-A276-3F8FD16223FB}" srcOrd="1" destOrd="0" parTransId="{220435B0-46B4-4AB4-82C7-A42AAB8DCA02}" sibTransId="{CB8D199C-AA0B-4085-B732-BB7C2376D444}"/>
    <dgm:cxn modelId="{9BCB61A9-1AA4-4D8D-9F6B-1EEBBC62AD81}" type="presOf" srcId="{E9240B0B-C2AF-4FBA-B3D1-06EF66FDE12C}" destId="{E1943140-5A7A-4573-969B-2125535C4422}" srcOrd="0" destOrd="0" presId="urn:microsoft.com/office/officeart/2005/8/layout/default"/>
    <dgm:cxn modelId="{D7959258-5B1E-4590-B43C-6EDC7FC8AC4E}" type="presOf" srcId="{91B6A6BF-97AE-4B54-A276-3F8FD16223FB}" destId="{A110243A-E27F-49B4-9205-BDB8CD118E5D}" srcOrd="0" destOrd="0" presId="urn:microsoft.com/office/officeart/2005/8/layout/default"/>
    <dgm:cxn modelId="{4CF4E0E0-299A-4B12-8A6D-0E4FC4911EEC}" srcId="{B5620870-CCF1-4276-8365-DCE0AE39CCE7}" destId="{1CABE102-833F-4738-AC7F-4EE4D36CB55E}" srcOrd="0" destOrd="0" parTransId="{CCE444B7-89DF-4FAD-A748-147F92AC4DA9}" sibTransId="{A77564AD-D03A-4A44-B7A1-407B325D8EDC}"/>
    <dgm:cxn modelId="{4D95666E-250A-4850-9A8C-E109532B819E}" type="presOf" srcId="{1CABE102-833F-4738-AC7F-4EE4D36CB55E}" destId="{1AC3C75B-A21B-4B03-97AB-9E3A3CEEC219}" srcOrd="0" destOrd="0" presId="urn:microsoft.com/office/officeart/2005/8/layout/default"/>
    <dgm:cxn modelId="{956BA177-7CAC-4762-B92D-CC6095028455}" srcId="{B5620870-CCF1-4276-8365-DCE0AE39CCE7}" destId="{E9240B0B-C2AF-4FBA-B3D1-06EF66FDE12C}" srcOrd="2" destOrd="0" parTransId="{CB6BB080-B201-4542-865B-4B61241DFAAF}" sibTransId="{4BA40D6A-32CC-4BF8-AE88-829B0FF11174}"/>
    <dgm:cxn modelId="{41BAD34B-76BC-4123-A185-2E04D71E0F9E}" type="presParOf" srcId="{D70CA927-A1E2-4E4F-88AA-54853D40BBAF}" destId="{1AC3C75B-A21B-4B03-97AB-9E3A3CEEC219}" srcOrd="0" destOrd="0" presId="urn:microsoft.com/office/officeart/2005/8/layout/default"/>
    <dgm:cxn modelId="{BDCC7E86-38CE-4966-8CF6-92ED0AE0B921}" type="presParOf" srcId="{D70CA927-A1E2-4E4F-88AA-54853D40BBAF}" destId="{2649F1EB-9667-44D4-BB9E-1108DCE70CA3}" srcOrd="1" destOrd="0" presId="urn:microsoft.com/office/officeart/2005/8/layout/default"/>
    <dgm:cxn modelId="{422D8C0C-2730-4AB1-917F-8F7F78BE2879}" type="presParOf" srcId="{D70CA927-A1E2-4E4F-88AA-54853D40BBAF}" destId="{A110243A-E27F-49B4-9205-BDB8CD118E5D}" srcOrd="2" destOrd="0" presId="urn:microsoft.com/office/officeart/2005/8/layout/default"/>
    <dgm:cxn modelId="{71B21AF5-797C-4C0E-85B4-E3312ECF2367}" type="presParOf" srcId="{D70CA927-A1E2-4E4F-88AA-54853D40BBAF}" destId="{D23640E0-30CF-4C54-8DC9-C4548D52A8EE}" srcOrd="3" destOrd="0" presId="urn:microsoft.com/office/officeart/2005/8/layout/default"/>
    <dgm:cxn modelId="{09794687-77F4-434F-B607-FCFE38CFD405}" type="presParOf" srcId="{D70CA927-A1E2-4E4F-88AA-54853D40BBAF}" destId="{E1943140-5A7A-4573-969B-2125535C4422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5620870-CCF1-4276-8365-DCE0AE39CCE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8359B9B-2942-44E6-88BA-F86FA46BBC9E}">
      <dgm:prSet custT="1"/>
      <dgm:spPr/>
      <dgm:t>
        <a:bodyPr/>
        <a:lstStyle/>
        <a:p>
          <a:r>
            <a:rPr lang="pl-PL" sz="1600" b="1" dirty="0" smtClean="0"/>
            <a:t>uczniowie, którzy nie uczęszczają na lekcje religii, przebywają w tym czasie na terenie Szkoły jeżeli zajęcia te są umieszczone w danym dniu pomiędzy innymi zajęciami lekcyjnymi; jeśli religia w tygodniowym planie zajęć jest umieszczona pierwsza lub ostatnia, rodzice ucznia mogą wystąpić z podaniem do Dyrektora Szkoły, w którym wyraźnie zaznaczą, że przejmują odpowiedzialność za ucznia w czasie jego nieobecności na zajęciach</a:t>
          </a:r>
        </a:p>
      </dgm:t>
    </dgm:pt>
    <dgm:pt modelId="{A4D6412D-9EB9-487A-80CF-EE52114519DC}" type="parTrans" cxnId="{8C51709F-1D17-4E84-A521-A3D3E29D80A0}">
      <dgm:prSet/>
      <dgm:spPr/>
      <dgm:t>
        <a:bodyPr/>
        <a:lstStyle/>
        <a:p>
          <a:endParaRPr lang="pl-PL"/>
        </a:p>
      </dgm:t>
    </dgm:pt>
    <dgm:pt modelId="{086C9EEC-E3CE-4E42-B836-DE60A3A29805}" type="sibTrans" cxnId="{8C51709F-1D17-4E84-A521-A3D3E29D80A0}">
      <dgm:prSet/>
      <dgm:spPr/>
      <dgm:t>
        <a:bodyPr/>
        <a:lstStyle/>
        <a:p>
          <a:endParaRPr lang="pl-PL"/>
        </a:p>
      </dgm:t>
    </dgm:pt>
    <dgm:pt modelId="{D53AA8F3-86E9-43B6-AC6D-7CDC89A63CC7}">
      <dgm:prSet/>
      <dgm:spPr/>
      <dgm:t>
        <a:bodyPr/>
        <a:lstStyle/>
        <a:p>
          <a:r>
            <a:rPr lang="pl-PL" dirty="0" smtClean="0"/>
            <a:t>uczeń jest odpowiedzialny materialnie za zniszczenie sprzętu szkolnego                         i warsztatowego, będące efektem jego świadomego działania</a:t>
          </a:r>
        </a:p>
      </dgm:t>
    </dgm:pt>
    <dgm:pt modelId="{848A9151-562A-4992-A184-02ED437CB48E}" type="parTrans" cxnId="{598FB948-BC85-4705-85E4-103E3B48F69B}">
      <dgm:prSet/>
      <dgm:spPr/>
      <dgm:t>
        <a:bodyPr/>
        <a:lstStyle/>
        <a:p>
          <a:endParaRPr lang="pl-PL"/>
        </a:p>
      </dgm:t>
    </dgm:pt>
    <dgm:pt modelId="{1F25DB7D-50CE-46E4-A06F-06FC6D745477}" type="sibTrans" cxnId="{598FB948-BC85-4705-85E4-103E3B48F69B}">
      <dgm:prSet/>
      <dgm:spPr/>
      <dgm:t>
        <a:bodyPr/>
        <a:lstStyle/>
        <a:p>
          <a:endParaRPr lang="pl-PL"/>
        </a:p>
      </dgm:t>
    </dgm:pt>
    <dgm:pt modelId="{F8FF905C-C1A2-4198-BB08-1782D1494AA7}">
      <dgm:prSet/>
      <dgm:spPr/>
      <dgm:t>
        <a:bodyPr/>
        <a:lstStyle/>
        <a:p>
          <a:r>
            <a:rPr lang="pl-PL" dirty="0" smtClean="0"/>
            <a:t>uczeń lub jego rodzice są zobowiązani naprawić wyrządzone szkody materialne bądź pokryć koszty naprawy mienia lub wymiany na niezniszczone</a:t>
          </a:r>
        </a:p>
      </dgm:t>
    </dgm:pt>
    <dgm:pt modelId="{AF7EEDD0-940C-41AE-8917-428597CC6FF6}" type="parTrans" cxnId="{911160C8-CD4E-4C24-BFFB-3EF237DF66F1}">
      <dgm:prSet/>
      <dgm:spPr/>
      <dgm:t>
        <a:bodyPr/>
        <a:lstStyle/>
        <a:p>
          <a:endParaRPr lang="pl-PL"/>
        </a:p>
      </dgm:t>
    </dgm:pt>
    <dgm:pt modelId="{AE5CAECE-BE45-41F5-BCD3-A04B2671A24F}" type="sibTrans" cxnId="{911160C8-CD4E-4C24-BFFB-3EF237DF66F1}">
      <dgm:prSet/>
      <dgm:spPr/>
      <dgm:t>
        <a:bodyPr/>
        <a:lstStyle/>
        <a:p>
          <a:endParaRPr lang="pl-PL"/>
        </a:p>
      </dgm:t>
    </dgm:pt>
    <dgm:pt modelId="{D70CA927-A1E2-4E4F-88AA-54853D40BBAF}" type="pres">
      <dgm:prSet presAssocID="{B5620870-CCF1-4276-8365-DCE0AE39CCE7}" presName="diagram" presStyleCnt="0">
        <dgm:presLayoutVars>
          <dgm:dir/>
          <dgm:resizeHandles val="exact"/>
        </dgm:presLayoutVars>
      </dgm:prSet>
      <dgm:spPr/>
    </dgm:pt>
    <dgm:pt modelId="{E004996A-6DD3-48EF-B626-E2AD97F7542D}" type="pres">
      <dgm:prSet presAssocID="{88359B9B-2942-44E6-88BA-F86FA46BBC9E}" presName="node" presStyleLbl="node1" presStyleIdx="0" presStyleCnt="3" custScaleX="360585" custScaleY="162160" custLinFactNeighborX="-2970" custLinFactNeighborY="-44591">
        <dgm:presLayoutVars>
          <dgm:bulletEnabled val="1"/>
        </dgm:presLayoutVars>
      </dgm:prSet>
      <dgm:spPr/>
    </dgm:pt>
    <dgm:pt modelId="{529A9783-BE62-4C5D-917C-669320E23B21}" type="pres">
      <dgm:prSet presAssocID="{086C9EEC-E3CE-4E42-B836-DE60A3A29805}" presName="sibTrans" presStyleCnt="0"/>
      <dgm:spPr/>
    </dgm:pt>
    <dgm:pt modelId="{82A79AFC-4D9E-4F41-AFAD-62C33D1347E6}" type="pres">
      <dgm:prSet presAssocID="{D53AA8F3-86E9-43B6-AC6D-7CDC89A63CC7}" presName="node" presStyleLbl="node1" presStyleIdx="1" presStyleCnt="3" custScaleX="143504" custScaleY="147717" custLinFactNeighborX="-8213" custLinFactNeighborY="-23330">
        <dgm:presLayoutVars>
          <dgm:bulletEnabled val="1"/>
        </dgm:presLayoutVars>
      </dgm:prSet>
      <dgm:spPr/>
    </dgm:pt>
    <dgm:pt modelId="{2C1E99AF-8259-46B0-AC8D-D7E526679D06}" type="pres">
      <dgm:prSet presAssocID="{1F25DB7D-50CE-46E4-A06F-06FC6D745477}" presName="sibTrans" presStyleCnt="0"/>
      <dgm:spPr/>
    </dgm:pt>
    <dgm:pt modelId="{60258F20-72BB-48C7-8A81-337C508FE14B}" type="pres">
      <dgm:prSet presAssocID="{F8FF905C-C1A2-4198-BB08-1782D1494AA7}" presName="node" presStyleLbl="node1" presStyleIdx="2" presStyleCnt="3" custScaleX="140617" custScaleY="173643" custLinFactNeighborX="31099" custLinFactNeighborY="10366">
        <dgm:presLayoutVars>
          <dgm:bulletEnabled val="1"/>
        </dgm:presLayoutVars>
      </dgm:prSet>
      <dgm:spPr/>
    </dgm:pt>
  </dgm:ptLst>
  <dgm:cxnLst>
    <dgm:cxn modelId="{744AC6E5-5B55-406F-AD86-654D92D0F4E4}" type="presOf" srcId="{B5620870-CCF1-4276-8365-DCE0AE39CCE7}" destId="{D70CA927-A1E2-4E4F-88AA-54853D40BBAF}" srcOrd="0" destOrd="0" presId="urn:microsoft.com/office/officeart/2005/8/layout/default"/>
    <dgm:cxn modelId="{7D5A8FF9-0ABF-4F69-A855-8A6094BA9DFE}" type="presOf" srcId="{88359B9B-2942-44E6-88BA-F86FA46BBC9E}" destId="{E004996A-6DD3-48EF-B626-E2AD97F7542D}" srcOrd="0" destOrd="0" presId="urn:microsoft.com/office/officeart/2005/8/layout/default"/>
    <dgm:cxn modelId="{911160C8-CD4E-4C24-BFFB-3EF237DF66F1}" srcId="{B5620870-CCF1-4276-8365-DCE0AE39CCE7}" destId="{F8FF905C-C1A2-4198-BB08-1782D1494AA7}" srcOrd="2" destOrd="0" parTransId="{AF7EEDD0-940C-41AE-8917-428597CC6FF6}" sibTransId="{AE5CAECE-BE45-41F5-BCD3-A04B2671A24F}"/>
    <dgm:cxn modelId="{598FB948-BC85-4705-85E4-103E3B48F69B}" srcId="{B5620870-CCF1-4276-8365-DCE0AE39CCE7}" destId="{D53AA8F3-86E9-43B6-AC6D-7CDC89A63CC7}" srcOrd="1" destOrd="0" parTransId="{848A9151-562A-4992-A184-02ED437CB48E}" sibTransId="{1F25DB7D-50CE-46E4-A06F-06FC6D745477}"/>
    <dgm:cxn modelId="{A6C3889F-9FD4-4DA9-8591-3822E767EA82}" type="presOf" srcId="{F8FF905C-C1A2-4198-BB08-1782D1494AA7}" destId="{60258F20-72BB-48C7-8A81-337C508FE14B}" srcOrd="0" destOrd="0" presId="urn:microsoft.com/office/officeart/2005/8/layout/default"/>
    <dgm:cxn modelId="{3BC671DC-DC73-44D2-9094-23DA07585625}" type="presOf" srcId="{D53AA8F3-86E9-43B6-AC6D-7CDC89A63CC7}" destId="{82A79AFC-4D9E-4F41-AFAD-62C33D1347E6}" srcOrd="0" destOrd="0" presId="urn:microsoft.com/office/officeart/2005/8/layout/default"/>
    <dgm:cxn modelId="{8C51709F-1D17-4E84-A521-A3D3E29D80A0}" srcId="{B5620870-CCF1-4276-8365-DCE0AE39CCE7}" destId="{88359B9B-2942-44E6-88BA-F86FA46BBC9E}" srcOrd="0" destOrd="0" parTransId="{A4D6412D-9EB9-487A-80CF-EE52114519DC}" sibTransId="{086C9EEC-E3CE-4E42-B836-DE60A3A29805}"/>
    <dgm:cxn modelId="{AB973B24-BFCB-458A-8CD8-E8B2E13AFD9F}" type="presParOf" srcId="{D70CA927-A1E2-4E4F-88AA-54853D40BBAF}" destId="{E004996A-6DD3-48EF-B626-E2AD97F7542D}" srcOrd="0" destOrd="0" presId="urn:microsoft.com/office/officeart/2005/8/layout/default"/>
    <dgm:cxn modelId="{AA04DB2A-D8CC-42F4-9B01-CD7565B1DD02}" type="presParOf" srcId="{D70CA927-A1E2-4E4F-88AA-54853D40BBAF}" destId="{529A9783-BE62-4C5D-917C-669320E23B21}" srcOrd="1" destOrd="0" presId="urn:microsoft.com/office/officeart/2005/8/layout/default"/>
    <dgm:cxn modelId="{67F077C1-271E-4085-9982-4D3A34D67C04}" type="presParOf" srcId="{D70CA927-A1E2-4E4F-88AA-54853D40BBAF}" destId="{82A79AFC-4D9E-4F41-AFAD-62C33D1347E6}" srcOrd="2" destOrd="0" presId="urn:microsoft.com/office/officeart/2005/8/layout/default"/>
    <dgm:cxn modelId="{5C4B3194-40D1-4126-B4A8-BA4928934662}" type="presParOf" srcId="{D70CA927-A1E2-4E4F-88AA-54853D40BBAF}" destId="{2C1E99AF-8259-46B0-AC8D-D7E526679D06}" srcOrd="3" destOrd="0" presId="urn:microsoft.com/office/officeart/2005/8/layout/default"/>
    <dgm:cxn modelId="{EB6C08A8-A6A4-41B7-B44F-7563AB15BDC9}" type="presParOf" srcId="{D70CA927-A1E2-4E4F-88AA-54853D40BBAF}" destId="{60258F20-72BB-48C7-8A81-337C508FE14B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5620870-CCF1-4276-8365-DCE0AE39CCE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A1CB9BC-5CA3-4BF7-BFE1-3F38C580CDAA}">
      <dgm:prSet custT="1"/>
      <dgm:spPr/>
      <dgm:t>
        <a:bodyPr/>
        <a:lstStyle/>
        <a:p>
          <a:r>
            <a:rPr lang="pl-PL" sz="1600" b="1" dirty="0" smtClean="0"/>
            <a:t>w przypadku odmowy lub uchylania się ucznia lub jego rodziców prawnych od poniesienia konsekwencji finansowych dokonanych przez ucznia zniszczeń, sprawa zostanie skierowana na drogę sądową</a:t>
          </a:r>
        </a:p>
      </dgm:t>
    </dgm:pt>
    <dgm:pt modelId="{E48A8926-6890-4D89-BACA-462E32225059}" type="parTrans" cxnId="{177990B7-20EC-45EC-8AFA-CB88421D73A1}">
      <dgm:prSet/>
      <dgm:spPr/>
      <dgm:t>
        <a:bodyPr/>
        <a:lstStyle/>
        <a:p>
          <a:endParaRPr lang="pl-PL"/>
        </a:p>
      </dgm:t>
    </dgm:pt>
    <dgm:pt modelId="{4A5DA2F4-E7F1-4C63-BE24-8284CE7ADF5E}" type="sibTrans" cxnId="{177990B7-20EC-45EC-8AFA-CB88421D73A1}">
      <dgm:prSet/>
      <dgm:spPr/>
      <dgm:t>
        <a:bodyPr/>
        <a:lstStyle/>
        <a:p>
          <a:endParaRPr lang="pl-PL"/>
        </a:p>
      </dgm:t>
    </dgm:pt>
    <dgm:pt modelId="{7F7934D5-D7FD-4E8B-B3D4-977B63A1F130}">
      <dgm:prSet custT="1"/>
      <dgm:spPr/>
      <dgm:t>
        <a:bodyPr/>
        <a:lstStyle/>
        <a:p>
          <a:r>
            <a:rPr lang="pl-PL" sz="1600" b="1" dirty="0" smtClean="0"/>
            <a:t>w ostatnim tygodniu nauki (klasa maturalna i zmiana szkoły) uczeń ma obowiązek rozliczyć się ze Szkołą; potwierdzeniem rozliczenia jest wypełniona karta obiegowa</a:t>
          </a:r>
        </a:p>
      </dgm:t>
    </dgm:pt>
    <dgm:pt modelId="{547363B8-92D9-41F6-8FF1-0171C7417732}" type="parTrans" cxnId="{DD589252-DA7F-4F16-8962-9394358E6797}">
      <dgm:prSet/>
      <dgm:spPr/>
      <dgm:t>
        <a:bodyPr/>
        <a:lstStyle/>
        <a:p>
          <a:endParaRPr lang="pl-PL"/>
        </a:p>
      </dgm:t>
    </dgm:pt>
    <dgm:pt modelId="{797737FA-3076-4CB5-A7C9-218634247469}" type="sibTrans" cxnId="{DD589252-DA7F-4F16-8962-9394358E6797}">
      <dgm:prSet/>
      <dgm:spPr/>
      <dgm:t>
        <a:bodyPr/>
        <a:lstStyle/>
        <a:p>
          <a:endParaRPr lang="pl-PL"/>
        </a:p>
      </dgm:t>
    </dgm:pt>
    <dgm:pt modelId="{E74BF0E6-FAF8-4781-865F-DC8FA107A7C8}">
      <dgm:prSet custT="1"/>
      <dgm:spPr/>
      <dgm:t>
        <a:bodyPr/>
        <a:lstStyle/>
        <a:p>
          <a:r>
            <a:rPr lang="pl-PL" sz="1600" b="1" dirty="0" smtClean="0"/>
            <a:t>uczeń zagrożony uzależnieniem ma obowiązek na wniosek pedagoga uczestniczyć w zajęciach profilaktyczno- terapeutycznych</a:t>
          </a:r>
        </a:p>
      </dgm:t>
    </dgm:pt>
    <dgm:pt modelId="{AE02633C-E39A-4DA9-ACBD-C7C4B8064D78}" type="parTrans" cxnId="{B05E6C12-C359-4308-9CBC-F4937886E86A}">
      <dgm:prSet/>
      <dgm:spPr/>
      <dgm:t>
        <a:bodyPr/>
        <a:lstStyle/>
        <a:p>
          <a:endParaRPr lang="pl-PL"/>
        </a:p>
      </dgm:t>
    </dgm:pt>
    <dgm:pt modelId="{E6E5C54B-34EE-4588-8BDA-54A945BE56E0}" type="sibTrans" cxnId="{B05E6C12-C359-4308-9CBC-F4937886E86A}">
      <dgm:prSet/>
      <dgm:spPr/>
      <dgm:t>
        <a:bodyPr/>
        <a:lstStyle/>
        <a:p>
          <a:endParaRPr lang="pl-PL"/>
        </a:p>
      </dgm:t>
    </dgm:pt>
    <dgm:pt modelId="{D70CA927-A1E2-4E4F-88AA-54853D40BBAF}" type="pres">
      <dgm:prSet presAssocID="{B5620870-CCF1-4276-8365-DCE0AE39CCE7}" presName="diagram" presStyleCnt="0">
        <dgm:presLayoutVars>
          <dgm:dir/>
          <dgm:resizeHandles val="exact"/>
        </dgm:presLayoutVars>
      </dgm:prSet>
      <dgm:spPr/>
    </dgm:pt>
    <dgm:pt modelId="{E05BCA4B-CBBC-4EF3-A8C3-BC0CAF92388B}" type="pres">
      <dgm:prSet presAssocID="{6A1CB9BC-5CA3-4BF7-BFE1-3F38C580CDAA}" presName="node" presStyleLbl="node1" presStyleIdx="0" presStyleCnt="3" custScaleX="97142" custLinFactNeighborX="-1601" custLinFactNeighborY="26532">
        <dgm:presLayoutVars>
          <dgm:bulletEnabled val="1"/>
        </dgm:presLayoutVars>
      </dgm:prSet>
      <dgm:spPr/>
    </dgm:pt>
    <dgm:pt modelId="{D9B647F1-45FF-4D4F-84CA-E50AD1127CCA}" type="pres">
      <dgm:prSet presAssocID="{4A5DA2F4-E7F1-4C63-BE24-8284CE7ADF5E}" presName="sibTrans" presStyleCnt="0"/>
      <dgm:spPr/>
    </dgm:pt>
    <dgm:pt modelId="{0C3CE0F2-A330-4388-AA4C-92A1B3E29644}" type="pres">
      <dgm:prSet presAssocID="{7F7934D5-D7FD-4E8B-B3D4-977B63A1F130}" presName="node" presStyleLbl="node1" presStyleIdx="1" presStyleCnt="3" custLinFactNeighborX="127" custLinFactNeighborY="-6188">
        <dgm:presLayoutVars>
          <dgm:bulletEnabled val="1"/>
        </dgm:presLayoutVars>
      </dgm:prSet>
      <dgm:spPr/>
    </dgm:pt>
    <dgm:pt modelId="{6C939934-5B62-4096-B0E9-0FB9D2FEB809}" type="pres">
      <dgm:prSet presAssocID="{797737FA-3076-4CB5-A7C9-218634247469}" presName="sibTrans" presStyleCnt="0"/>
      <dgm:spPr/>
    </dgm:pt>
    <dgm:pt modelId="{5014D2BB-E4E7-4E87-91E4-77E2C41C1D74}" type="pres">
      <dgm:prSet presAssocID="{E74BF0E6-FAF8-4781-865F-DC8FA107A7C8}" presName="node" presStyleLbl="node1" presStyleIdx="2" presStyleCnt="3" custLinFactNeighborX="44478" custLinFactNeighborY="-3619">
        <dgm:presLayoutVars>
          <dgm:bulletEnabled val="1"/>
        </dgm:presLayoutVars>
      </dgm:prSet>
      <dgm:spPr/>
    </dgm:pt>
  </dgm:ptLst>
  <dgm:cxnLst>
    <dgm:cxn modelId="{9A647A3D-264C-44E2-816B-F7E01C1D4310}" type="presOf" srcId="{E74BF0E6-FAF8-4781-865F-DC8FA107A7C8}" destId="{5014D2BB-E4E7-4E87-91E4-77E2C41C1D74}" srcOrd="0" destOrd="0" presId="urn:microsoft.com/office/officeart/2005/8/layout/default"/>
    <dgm:cxn modelId="{FF79CBB9-E73F-429C-B534-B8E6A4AF8FEE}" type="presOf" srcId="{7F7934D5-D7FD-4E8B-B3D4-977B63A1F130}" destId="{0C3CE0F2-A330-4388-AA4C-92A1B3E29644}" srcOrd="0" destOrd="0" presId="urn:microsoft.com/office/officeart/2005/8/layout/default"/>
    <dgm:cxn modelId="{B05E6C12-C359-4308-9CBC-F4937886E86A}" srcId="{B5620870-CCF1-4276-8365-DCE0AE39CCE7}" destId="{E74BF0E6-FAF8-4781-865F-DC8FA107A7C8}" srcOrd="2" destOrd="0" parTransId="{AE02633C-E39A-4DA9-ACBD-C7C4B8064D78}" sibTransId="{E6E5C54B-34EE-4588-8BDA-54A945BE56E0}"/>
    <dgm:cxn modelId="{177990B7-20EC-45EC-8AFA-CB88421D73A1}" srcId="{B5620870-CCF1-4276-8365-DCE0AE39CCE7}" destId="{6A1CB9BC-5CA3-4BF7-BFE1-3F38C580CDAA}" srcOrd="0" destOrd="0" parTransId="{E48A8926-6890-4D89-BACA-462E32225059}" sibTransId="{4A5DA2F4-E7F1-4C63-BE24-8284CE7ADF5E}"/>
    <dgm:cxn modelId="{B30F6E6A-858D-4980-8207-C0A478C69BDA}" type="presOf" srcId="{6A1CB9BC-5CA3-4BF7-BFE1-3F38C580CDAA}" destId="{E05BCA4B-CBBC-4EF3-A8C3-BC0CAF92388B}" srcOrd="0" destOrd="0" presId="urn:microsoft.com/office/officeart/2005/8/layout/default"/>
    <dgm:cxn modelId="{3EE77137-FDF0-449F-9769-C195C567BAB6}" type="presOf" srcId="{B5620870-CCF1-4276-8365-DCE0AE39CCE7}" destId="{D70CA927-A1E2-4E4F-88AA-54853D40BBAF}" srcOrd="0" destOrd="0" presId="urn:microsoft.com/office/officeart/2005/8/layout/default"/>
    <dgm:cxn modelId="{DD589252-DA7F-4F16-8962-9394358E6797}" srcId="{B5620870-CCF1-4276-8365-DCE0AE39CCE7}" destId="{7F7934D5-D7FD-4E8B-B3D4-977B63A1F130}" srcOrd="1" destOrd="0" parTransId="{547363B8-92D9-41F6-8FF1-0171C7417732}" sibTransId="{797737FA-3076-4CB5-A7C9-218634247469}"/>
    <dgm:cxn modelId="{2DE6003B-E026-413A-9F3B-B2338FF20204}" type="presParOf" srcId="{D70CA927-A1E2-4E4F-88AA-54853D40BBAF}" destId="{E05BCA4B-CBBC-4EF3-A8C3-BC0CAF92388B}" srcOrd="0" destOrd="0" presId="urn:microsoft.com/office/officeart/2005/8/layout/default"/>
    <dgm:cxn modelId="{D679F4E4-0E7B-48AF-8C10-C2EBD3C8D116}" type="presParOf" srcId="{D70CA927-A1E2-4E4F-88AA-54853D40BBAF}" destId="{D9B647F1-45FF-4D4F-84CA-E50AD1127CCA}" srcOrd="1" destOrd="0" presId="urn:microsoft.com/office/officeart/2005/8/layout/default"/>
    <dgm:cxn modelId="{A78D0635-A256-4CD9-B9F3-7F7DD76425DC}" type="presParOf" srcId="{D70CA927-A1E2-4E4F-88AA-54853D40BBAF}" destId="{0C3CE0F2-A330-4388-AA4C-92A1B3E29644}" srcOrd="2" destOrd="0" presId="urn:microsoft.com/office/officeart/2005/8/layout/default"/>
    <dgm:cxn modelId="{EDAD48BA-785C-4A7F-805E-AD8AB62B09F9}" type="presParOf" srcId="{D70CA927-A1E2-4E4F-88AA-54853D40BBAF}" destId="{6C939934-5B62-4096-B0E9-0FB9D2FEB809}" srcOrd="3" destOrd="0" presId="urn:microsoft.com/office/officeart/2005/8/layout/default"/>
    <dgm:cxn modelId="{87861892-CD4F-4D7E-92C9-28BFF8196C8D}" type="presParOf" srcId="{D70CA927-A1E2-4E4F-88AA-54853D40BBAF}" destId="{5014D2BB-E4E7-4E87-91E4-77E2C41C1D74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C67B6C07-D796-48F3-BA79-ED83E1BF1F4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F28E657-AA53-40AA-A206-069EF49CCA6E}">
      <dgm:prSet phldrT="[Tekst]" custT="1"/>
      <dgm:spPr/>
      <dgm:t>
        <a:bodyPr/>
        <a:lstStyle/>
        <a:p>
          <a:r>
            <a:rPr lang="pl-PL" sz="2000" b="1" dirty="0" smtClean="0">
              <a:solidFill>
                <a:srgbClr val="FF0000"/>
              </a:solidFill>
            </a:rPr>
            <a:t>uczniom     </a:t>
          </a:r>
        </a:p>
        <a:p>
          <a:r>
            <a:rPr lang="pl-PL" sz="2000" b="1" dirty="0" smtClean="0">
              <a:solidFill>
                <a:srgbClr val="FF0000"/>
              </a:solidFill>
            </a:rPr>
            <a:t>nie wolno</a:t>
          </a:r>
          <a:endParaRPr lang="pl-PL" sz="2000" b="1" dirty="0">
            <a:solidFill>
              <a:srgbClr val="FF0000"/>
            </a:solidFill>
          </a:endParaRPr>
        </a:p>
      </dgm:t>
    </dgm:pt>
    <dgm:pt modelId="{704A4ADB-791F-454D-9648-512D96B1D3BE}" type="parTrans" cxnId="{EC45D6DA-D01F-4601-A4BC-F9C943057E3D}">
      <dgm:prSet/>
      <dgm:spPr/>
      <dgm:t>
        <a:bodyPr/>
        <a:lstStyle/>
        <a:p>
          <a:endParaRPr lang="pl-PL"/>
        </a:p>
      </dgm:t>
    </dgm:pt>
    <dgm:pt modelId="{B4965693-BC91-4C7D-8B8A-A805ED8D3FCB}" type="sibTrans" cxnId="{EC45D6DA-D01F-4601-A4BC-F9C943057E3D}">
      <dgm:prSet/>
      <dgm:spPr/>
      <dgm:t>
        <a:bodyPr/>
        <a:lstStyle/>
        <a:p>
          <a:endParaRPr lang="pl-PL"/>
        </a:p>
      </dgm:t>
    </dgm:pt>
    <dgm:pt modelId="{92F0480A-7022-4C59-BC0D-A2CD3A98C9E9}">
      <dgm:prSet phldrT="[Tekst]"/>
      <dgm:spPr/>
      <dgm:t>
        <a:bodyPr/>
        <a:lstStyle/>
        <a:p>
          <a:r>
            <a:rPr lang="pl-PL" dirty="0" smtClean="0"/>
            <a:t>spożywać posiłków i napojów w czasie zajęć dydaktycznych</a:t>
          </a:r>
          <a:endParaRPr lang="pl-PL" dirty="0"/>
        </a:p>
      </dgm:t>
    </dgm:pt>
    <dgm:pt modelId="{EB68B779-4025-4AEC-B2B8-2EA140EBE4D9}" type="parTrans" cxnId="{EA846199-3C62-4ADA-BC5A-20BAC87F272F}">
      <dgm:prSet/>
      <dgm:spPr/>
      <dgm:t>
        <a:bodyPr/>
        <a:lstStyle/>
        <a:p>
          <a:endParaRPr lang="pl-PL"/>
        </a:p>
      </dgm:t>
    </dgm:pt>
    <dgm:pt modelId="{E5E67A07-5F33-4EC6-9578-648F8A40B510}" type="sibTrans" cxnId="{EA846199-3C62-4ADA-BC5A-20BAC87F272F}">
      <dgm:prSet/>
      <dgm:spPr/>
      <dgm:t>
        <a:bodyPr/>
        <a:lstStyle/>
        <a:p>
          <a:endParaRPr lang="pl-PL"/>
        </a:p>
      </dgm:t>
    </dgm:pt>
    <dgm:pt modelId="{61502149-13E4-43E9-9321-71E054CC152C}">
      <dgm:prSet phldrT="[Tekst]"/>
      <dgm:spPr/>
      <dgm:t>
        <a:bodyPr/>
        <a:lstStyle/>
        <a:p>
          <a:r>
            <a:rPr lang="pl-PL" dirty="0" smtClean="0"/>
            <a:t>wnosić na teren Szkoły przedmiotów i substancji zagrażających zdrowiu i życiu</a:t>
          </a:r>
          <a:endParaRPr lang="pl-PL" dirty="0"/>
        </a:p>
      </dgm:t>
    </dgm:pt>
    <dgm:pt modelId="{3E810E94-DE76-403E-940A-4AD014B6A974}" type="parTrans" cxnId="{7CB4EEDF-0A85-42B3-8D07-9121370A45CE}">
      <dgm:prSet/>
      <dgm:spPr/>
      <dgm:t>
        <a:bodyPr/>
        <a:lstStyle/>
        <a:p>
          <a:endParaRPr lang="pl-PL"/>
        </a:p>
      </dgm:t>
    </dgm:pt>
    <dgm:pt modelId="{85690DF4-FB8A-4FF6-9772-C46E002B2878}" type="sibTrans" cxnId="{7CB4EEDF-0A85-42B3-8D07-9121370A45CE}">
      <dgm:prSet/>
      <dgm:spPr/>
      <dgm:t>
        <a:bodyPr/>
        <a:lstStyle/>
        <a:p>
          <a:endParaRPr lang="pl-PL"/>
        </a:p>
      </dgm:t>
    </dgm:pt>
    <dgm:pt modelId="{ECDBAB04-61B7-49BE-BDE2-8C5208E04399}">
      <dgm:prSet phldrT="[Tekst]"/>
      <dgm:spPr/>
      <dgm:t>
        <a:bodyPr/>
        <a:lstStyle/>
        <a:p>
          <a:r>
            <a:rPr lang="pl-PL" dirty="0" smtClean="0"/>
            <a:t>wychodzić poza teren Szkoły w czasie trwania planowych zajęć</a:t>
          </a:r>
          <a:endParaRPr lang="pl-PL" dirty="0"/>
        </a:p>
      </dgm:t>
    </dgm:pt>
    <dgm:pt modelId="{E452BC87-7802-4C74-A22E-36C5E90FFA18}" type="parTrans" cxnId="{5288B3AC-EA41-4A0A-A11E-4F8353038B50}">
      <dgm:prSet/>
      <dgm:spPr/>
      <dgm:t>
        <a:bodyPr/>
        <a:lstStyle/>
        <a:p>
          <a:endParaRPr lang="pl-PL"/>
        </a:p>
      </dgm:t>
    </dgm:pt>
    <dgm:pt modelId="{A8847F8B-9ADA-4877-9DCC-8C0253D2230D}" type="sibTrans" cxnId="{5288B3AC-EA41-4A0A-A11E-4F8353038B50}">
      <dgm:prSet/>
      <dgm:spPr/>
      <dgm:t>
        <a:bodyPr/>
        <a:lstStyle/>
        <a:p>
          <a:endParaRPr lang="pl-PL"/>
        </a:p>
      </dgm:t>
    </dgm:pt>
    <dgm:pt modelId="{C2140AC8-E717-4056-86C8-BA20FED9537E}">
      <dgm:prSet phldrT="[Tekst]" phldr="1"/>
      <dgm:spPr/>
      <dgm:t>
        <a:bodyPr/>
        <a:lstStyle/>
        <a:p>
          <a:endParaRPr lang="pl-PL" dirty="0"/>
        </a:p>
      </dgm:t>
    </dgm:pt>
    <dgm:pt modelId="{F7206AD8-8E1F-4874-A9CE-64A69AA3DA3C}" type="parTrans" cxnId="{5EB87483-21BB-4314-B7CD-797C75952154}">
      <dgm:prSet/>
      <dgm:spPr/>
      <dgm:t>
        <a:bodyPr/>
        <a:lstStyle/>
        <a:p>
          <a:endParaRPr lang="pl-PL"/>
        </a:p>
      </dgm:t>
    </dgm:pt>
    <dgm:pt modelId="{B77D3048-6099-4195-9277-583CFB86E336}" type="sibTrans" cxnId="{5EB87483-21BB-4314-B7CD-797C75952154}">
      <dgm:prSet/>
      <dgm:spPr/>
      <dgm:t>
        <a:bodyPr/>
        <a:lstStyle/>
        <a:p>
          <a:endParaRPr lang="pl-PL"/>
        </a:p>
      </dgm:t>
    </dgm:pt>
    <dgm:pt modelId="{BB792B7E-B4C9-4371-AB1D-8BBF93CBC73F}">
      <dgm:prSet/>
      <dgm:spPr/>
      <dgm:t>
        <a:bodyPr/>
        <a:lstStyle/>
        <a:p>
          <a:r>
            <a:rPr lang="pl-PL" smtClean="0"/>
            <a:t>wnosić na teren Szkoły wyrobów tytoniowych, alkoholu, narkotyków i innych środków o podobnym działaniu</a:t>
          </a:r>
          <a:endParaRPr lang="pl-PL"/>
        </a:p>
      </dgm:t>
    </dgm:pt>
    <dgm:pt modelId="{9A46C73F-85A4-402D-B410-CC9D519C0227}" type="parTrans" cxnId="{EB34205E-9604-4E88-A698-4BFC715C9062}">
      <dgm:prSet/>
      <dgm:spPr/>
      <dgm:t>
        <a:bodyPr/>
        <a:lstStyle/>
        <a:p>
          <a:endParaRPr lang="pl-PL"/>
        </a:p>
      </dgm:t>
    </dgm:pt>
    <dgm:pt modelId="{713ED386-020E-4736-936F-6B84C162655F}" type="sibTrans" cxnId="{EB34205E-9604-4E88-A698-4BFC715C9062}">
      <dgm:prSet/>
      <dgm:spPr/>
      <dgm:t>
        <a:bodyPr/>
        <a:lstStyle/>
        <a:p>
          <a:endParaRPr lang="pl-PL"/>
        </a:p>
      </dgm:t>
    </dgm:pt>
    <dgm:pt modelId="{9AA79B30-F813-4F98-BC5D-97B8C76723DD}" type="pres">
      <dgm:prSet presAssocID="{C67B6C07-D796-48F3-BA79-ED83E1BF1F49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2C8F153-7467-4FF3-BC29-9F1A86252C34}" type="pres">
      <dgm:prSet presAssocID="{C67B6C07-D796-48F3-BA79-ED83E1BF1F49}" presName="matrix" presStyleCnt="0"/>
      <dgm:spPr/>
    </dgm:pt>
    <dgm:pt modelId="{23348ED0-3D78-409D-9216-D767F9AB40C1}" type="pres">
      <dgm:prSet presAssocID="{C67B6C07-D796-48F3-BA79-ED83E1BF1F49}" presName="tile1" presStyleLbl="node1" presStyleIdx="0" presStyleCnt="4" custLinFactNeighborX="251" custLinFactNeighborY="161"/>
      <dgm:spPr/>
      <dgm:t>
        <a:bodyPr/>
        <a:lstStyle/>
        <a:p>
          <a:endParaRPr lang="pl-PL"/>
        </a:p>
      </dgm:t>
    </dgm:pt>
    <dgm:pt modelId="{C779E7F9-F4D5-4DCA-915C-777E822B2CA4}" type="pres">
      <dgm:prSet presAssocID="{C67B6C07-D796-48F3-BA79-ED83E1BF1F4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8E151A4-8326-4F61-B611-3C932EE82987}" type="pres">
      <dgm:prSet presAssocID="{C67B6C07-D796-48F3-BA79-ED83E1BF1F49}" presName="tile2" presStyleLbl="node1" presStyleIdx="1" presStyleCnt="4" custLinFactNeighborY="161"/>
      <dgm:spPr/>
    </dgm:pt>
    <dgm:pt modelId="{6246A409-64A8-4477-8445-2783BAF3E0F4}" type="pres">
      <dgm:prSet presAssocID="{C67B6C07-D796-48F3-BA79-ED83E1BF1F4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A3FB872F-5730-4519-947E-B38CEDEF837C}" type="pres">
      <dgm:prSet presAssocID="{C67B6C07-D796-48F3-BA79-ED83E1BF1F49}" presName="tile3" presStyleLbl="node1" presStyleIdx="2" presStyleCnt="4"/>
      <dgm:spPr/>
      <dgm:t>
        <a:bodyPr/>
        <a:lstStyle/>
        <a:p>
          <a:endParaRPr lang="pl-PL"/>
        </a:p>
      </dgm:t>
    </dgm:pt>
    <dgm:pt modelId="{2DD34B6E-6047-4E9A-91B4-B8E4E4367360}" type="pres">
      <dgm:prSet presAssocID="{C67B6C07-D796-48F3-BA79-ED83E1BF1F4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5C31340-0226-45F6-88FA-FA5DF5277513}" type="pres">
      <dgm:prSet presAssocID="{C67B6C07-D796-48F3-BA79-ED83E1BF1F49}" presName="tile4" presStyleLbl="node1" presStyleIdx="3" presStyleCnt="4"/>
      <dgm:spPr/>
      <dgm:t>
        <a:bodyPr/>
        <a:lstStyle/>
        <a:p>
          <a:endParaRPr lang="pl-PL"/>
        </a:p>
      </dgm:t>
    </dgm:pt>
    <dgm:pt modelId="{A92A7399-44EA-4E55-B60A-2D1CBF113070}" type="pres">
      <dgm:prSet presAssocID="{C67B6C07-D796-48F3-BA79-ED83E1BF1F4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33E4265-BB14-4FF3-8C5E-CE1C5DD20850}" type="pres">
      <dgm:prSet presAssocID="{C67B6C07-D796-48F3-BA79-ED83E1BF1F49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</dgm:ptLst>
  <dgm:cxnLst>
    <dgm:cxn modelId="{69BDFB1C-37A5-44C4-889C-54CBA702ED80}" type="presOf" srcId="{61502149-13E4-43E9-9321-71E054CC152C}" destId="{2DD34B6E-6047-4E9A-91B4-B8E4E4367360}" srcOrd="1" destOrd="0" presId="urn:microsoft.com/office/officeart/2005/8/layout/matrix1"/>
    <dgm:cxn modelId="{0D401D26-C434-4AE7-A9DD-D72A7C82AA64}" type="presOf" srcId="{CF28E657-AA53-40AA-A206-069EF49CCA6E}" destId="{733E4265-BB14-4FF3-8C5E-CE1C5DD20850}" srcOrd="0" destOrd="0" presId="urn:microsoft.com/office/officeart/2005/8/layout/matrix1"/>
    <dgm:cxn modelId="{5288B3AC-EA41-4A0A-A11E-4F8353038B50}" srcId="{CF28E657-AA53-40AA-A206-069EF49CCA6E}" destId="{ECDBAB04-61B7-49BE-BDE2-8C5208E04399}" srcOrd="3" destOrd="0" parTransId="{E452BC87-7802-4C74-A22E-36C5E90FFA18}" sibTransId="{A8847F8B-9ADA-4877-9DCC-8C0253D2230D}"/>
    <dgm:cxn modelId="{5EB87483-21BB-4314-B7CD-797C75952154}" srcId="{CF28E657-AA53-40AA-A206-069EF49CCA6E}" destId="{C2140AC8-E717-4056-86C8-BA20FED9537E}" srcOrd="4" destOrd="0" parTransId="{F7206AD8-8E1F-4874-A9CE-64A69AA3DA3C}" sibTransId="{B77D3048-6099-4195-9277-583CFB86E336}"/>
    <dgm:cxn modelId="{E3ECB703-AC4A-4404-86BD-B39273B9C68B}" type="presOf" srcId="{61502149-13E4-43E9-9321-71E054CC152C}" destId="{A3FB872F-5730-4519-947E-B38CEDEF837C}" srcOrd="0" destOrd="0" presId="urn:microsoft.com/office/officeart/2005/8/layout/matrix1"/>
    <dgm:cxn modelId="{D3365515-DB33-44C9-A72D-1EF85559EE51}" type="presOf" srcId="{ECDBAB04-61B7-49BE-BDE2-8C5208E04399}" destId="{A92A7399-44EA-4E55-B60A-2D1CBF113070}" srcOrd="1" destOrd="0" presId="urn:microsoft.com/office/officeart/2005/8/layout/matrix1"/>
    <dgm:cxn modelId="{51EA6CF5-B4A7-4216-B2E3-370F10BD7555}" type="presOf" srcId="{BB792B7E-B4C9-4371-AB1D-8BBF93CBC73F}" destId="{6246A409-64A8-4477-8445-2783BAF3E0F4}" srcOrd="1" destOrd="0" presId="urn:microsoft.com/office/officeart/2005/8/layout/matrix1"/>
    <dgm:cxn modelId="{A2E72E3A-74C9-4A15-BB88-FEB4B0C44106}" type="presOf" srcId="{BB792B7E-B4C9-4371-AB1D-8BBF93CBC73F}" destId="{68E151A4-8326-4F61-B611-3C932EE82987}" srcOrd="0" destOrd="0" presId="urn:microsoft.com/office/officeart/2005/8/layout/matrix1"/>
    <dgm:cxn modelId="{EC45D6DA-D01F-4601-A4BC-F9C943057E3D}" srcId="{C67B6C07-D796-48F3-BA79-ED83E1BF1F49}" destId="{CF28E657-AA53-40AA-A206-069EF49CCA6E}" srcOrd="0" destOrd="0" parTransId="{704A4ADB-791F-454D-9648-512D96B1D3BE}" sibTransId="{B4965693-BC91-4C7D-8B8A-A805ED8D3FCB}"/>
    <dgm:cxn modelId="{D037B7CF-B236-4B3D-A30C-B7024ADF5816}" type="presOf" srcId="{92F0480A-7022-4C59-BC0D-A2CD3A98C9E9}" destId="{23348ED0-3D78-409D-9216-D767F9AB40C1}" srcOrd="0" destOrd="0" presId="urn:microsoft.com/office/officeart/2005/8/layout/matrix1"/>
    <dgm:cxn modelId="{35E230CE-3365-4DC6-928B-40B6D14EAF3A}" type="presOf" srcId="{C67B6C07-D796-48F3-BA79-ED83E1BF1F49}" destId="{9AA79B30-F813-4F98-BC5D-97B8C76723DD}" srcOrd="0" destOrd="0" presId="urn:microsoft.com/office/officeart/2005/8/layout/matrix1"/>
    <dgm:cxn modelId="{7CB4EEDF-0A85-42B3-8D07-9121370A45CE}" srcId="{CF28E657-AA53-40AA-A206-069EF49CCA6E}" destId="{61502149-13E4-43E9-9321-71E054CC152C}" srcOrd="2" destOrd="0" parTransId="{3E810E94-DE76-403E-940A-4AD014B6A974}" sibTransId="{85690DF4-FB8A-4FF6-9772-C46E002B2878}"/>
    <dgm:cxn modelId="{EA846199-3C62-4ADA-BC5A-20BAC87F272F}" srcId="{CF28E657-AA53-40AA-A206-069EF49CCA6E}" destId="{92F0480A-7022-4C59-BC0D-A2CD3A98C9E9}" srcOrd="0" destOrd="0" parTransId="{EB68B779-4025-4AEC-B2B8-2EA140EBE4D9}" sibTransId="{E5E67A07-5F33-4EC6-9578-648F8A40B510}"/>
    <dgm:cxn modelId="{EB34205E-9604-4E88-A698-4BFC715C9062}" srcId="{CF28E657-AA53-40AA-A206-069EF49CCA6E}" destId="{BB792B7E-B4C9-4371-AB1D-8BBF93CBC73F}" srcOrd="1" destOrd="0" parTransId="{9A46C73F-85A4-402D-B410-CC9D519C0227}" sibTransId="{713ED386-020E-4736-936F-6B84C162655F}"/>
    <dgm:cxn modelId="{68690C2F-EEA2-4EDD-A9F4-7FAFDD119FC1}" type="presOf" srcId="{ECDBAB04-61B7-49BE-BDE2-8C5208E04399}" destId="{C5C31340-0226-45F6-88FA-FA5DF5277513}" srcOrd="0" destOrd="0" presId="urn:microsoft.com/office/officeart/2005/8/layout/matrix1"/>
    <dgm:cxn modelId="{ED5FEF0F-4817-429B-A3A9-44AE8DEC74D5}" type="presOf" srcId="{92F0480A-7022-4C59-BC0D-A2CD3A98C9E9}" destId="{C779E7F9-F4D5-4DCA-915C-777E822B2CA4}" srcOrd="1" destOrd="0" presId="urn:microsoft.com/office/officeart/2005/8/layout/matrix1"/>
    <dgm:cxn modelId="{693ADAEC-79D4-4913-9105-62098D173FCF}" type="presParOf" srcId="{9AA79B30-F813-4F98-BC5D-97B8C76723DD}" destId="{92C8F153-7467-4FF3-BC29-9F1A86252C34}" srcOrd="0" destOrd="0" presId="urn:microsoft.com/office/officeart/2005/8/layout/matrix1"/>
    <dgm:cxn modelId="{84874321-F30E-4A3C-AD5C-5A9C3237EDB6}" type="presParOf" srcId="{92C8F153-7467-4FF3-BC29-9F1A86252C34}" destId="{23348ED0-3D78-409D-9216-D767F9AB40C1}" srcOrd="0" destOrd="0" presId="urn:microsoft.com/office/officeart/2005/8/layout/matrix1"/>
    <dgm:cxn modelId="{F42AC257-A0D2-49F1-B2A6-EA50B4795BCC}" type="presParOf" srcId="{92C8F153-7467-4FF3-BC29-9F1A86252C34}" destId="{C779E7F9-F4D5-4DCA-915C-777E822B2CA4}" srcOrd="1" destOrd="0" presId="urn:microsoft.com/office/officeart/2005/8/layout/matrix1"/>
    <dgm:cxn modelId="{D707370E-31A5-4269-8E10-6E561F2C384E}" type="presParOf" srcId="{92C8F153-7467-4FF3-BC29-9F1A86252C34}" destId="{68E151A4-8326-4F61-B611-3C932EE82987}" srcOrd="2" destOrd="0" presId="urn:microsoft.com/office/officeart/2005/8/layout/matrix1"/>
    <dgm:cxn modelId="{0761FF7A-BB08-4693-8CC9-3C6104A4DF2C}" type="presParOf" srcId="{92C8F153-7467-4FF3-BC29-9F1A86252C34}" destId="{6246A409-64A8-4477-8445-2783BAF3E0F4}" srcOrd="3" destOrd="0" presId="urn:microsoft.com/office/officeart/2005/8/layout/matrix1"/>
    <dgm:cxn modelId="{D5666883-7FD1-43A4-B3F4-0A6111A5E258}" type="presParOf" srcId="{92C8F153-7467-4FF3-BC29-9F1A86252C34}" destId="{A3FB872F-5730-4519-947E-B38CEDEF837C}" srcOrd="4" destOrd="0" presId="urn:microsoft.com/office/officeart/2005/8/layout/matrix1"/>
    <dgm:cxn modelId="{D7127A43-8D26-474D-AFB9-FB931D4E7BA7}" type="presParOf" srcId="{92C8F153-7467-4FF3-BC29-9F1A86252C34}" destId="{2DD34B6E-6047-4E9A-91B4-B8E4E4367360}" srcOrd="5" destOrd="0" presId="urn:microsoft.com/office/officeart/2005/8/layout/matrix1"/>
    <dgm:cxn modelId="{8A8400B0-05AE-4F7B-BDA7-D8554FF8D7B3}" type="presParOf" srcId="{92C8F153-7467-4FF3-BC29-9F1A86252C34}" destId="{C5C31340-0226-45F6-88FA-FA5DF5277513}" srcOrd="6" destOrd="0" presId="urn:microsoft.com/office/officeart/2005/8/layout/matrix1"/>
    <dgm:cxn modelId="{2D0DF572-B920-4D51-A9CF-BA0C3BB67E85}" type="presParOf" srcId="{92C8F153-7467-4FF3-BC29-9F1A86252C34}" destId="{A92A7399-44EA-4E55-B60A-2D1CBF113070}" srcOrd="7" destOrd="0" presId="urn:microsoft.com/office/officeart/2005/8/layout/matrix1"/>
    <dgm:cxn modelId="{9987E1AF-2759-4731-AF57-3D1FD5015216}" type="presParOf" srcId="{9AA79B30-F813-4F98-BC5D-97B8C76723DD}" destId="{733E4265-BB14-4FF3-8C5E-CE1C5DD2085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C67B6C07-D796-48F3-BA79-ED83E1BF1F4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F28E657-AA53-40AA-A206-069EF49CCA6E}">
      <dgm:prSet phldrT="[Tekst]" custT="1"/>
      <dgm:spPr/>
      <dgm:t>
        <a:bodyPr/>
        <a:lstStyle/>
        <a:p>
          <a:r>
            <a:rPr lang="pl-PL" sz="2000" b="1" dirty="0" smtClean="0">
              <a:solidFill>
                <a:srgbClr val="FF0000"/>
              </a:solidFill>
            </a:rPr>
            <a:t>uczniom     </a:t>
          </a:r>
        </a:p>
        <a:p>
          <a:r>
            <a:rPr lang="pl-PL" sz="2000" b="1" dirty="0" smtClean="0">
              <a:solidFill>
                <a:srgbClr val="FF0000"/>
              </a:solidFill>
            </a:rPr>
            <a:t>nie wolno</a:t>
          </a:r>
          <a:endParaRPr lang="pl-PL" sz="2000" b="1" dirty="0">
            <a:solidFill>
              <a:srgbClr val="FF0000"/>
            </a:solidFill>
          </a:endParaRPr>
        </a:p>
      </dgm:t>
    </dgm:pt>
    <dgm:pt modelId="{704A4ADB-791F-454D-9648-512D96B1D3BE}" type="parTrans" cxnId="{EC45D6DA-D01F-4601-A4BC-F9C943057E3D}">
      <dgm:prSet/>
      <dgm:spPr/>
      <dgm:t>
        <a:bodyPr/>
        <a:lstStyle/>
        <a:p>
          <a:endParaRPr lang="pl-PL"/>
        </a:p>
      </dgm:t>
    </dgm:pt>
    <dgm:pt modelId="{B4965693-BC91-4C7D-8B8A-A805ED8D3FCB}" type="sibTrans" cxnId="{EC45D6DA-D01F-4601-A4BC-F9C943057E3D}">
      <dgm:prSet/>
      <dgm:spPr/>
      <dgm:t>
        <a:bodyPr/>
        <a:lstStyle/>
        <a:p>
          <a:endParaRPr lang="pl-PL"/>
        </a:p>
      </dgm:t>
    </dgm:pt>
    <dgm:pt modelId="{C2140AC8-E717-4056-86C8-BA20FED9537E}">
      <dgm:prSet phldrT="[Tekst]"/>
      <dgm:spPr/>
      <dgm:t>
        <a:bodyPr/>
        <a:lstStyle/>
        <a:p>
          <a:r>
            <a:rPr lang="pl-PL" dirty="0" smtClean="0"/>
            <a:t>rejestrować przy pomocy urządzeń technicznych obrazów i dźwięków bez wiedzy i zgody zainteresowanych</a:t>
          </a:r>
          <a:endParaRPr lang="pl-PL" dirty="0"/>
        </a:p>
      </dgm:t>
    </dgm:pt>
    <dgm:pt modelId="{F7206AD8-8E1F-4874-A9CE-64A69AA3DA3C}" type="parTrans" cxnId="{5EB87483-21BB-4314-B7CD-797C75952154}">
      <dgm:prSet/>
      <dgm:spPr/>
      <dgm:t>
        <a:bodyPr/>
        <a:lstStyle/>
        <a:p>
          <a:endParaRPr lang="pl-PL"/>
        </a:p>
      </dgm:t>
    </dgm:pt>
    <dgm:pt modelId="{B77D3048-6099-4195-9277-583CFB86E336}" type="sibTrans" cxnId="{5EB87483-21BB-4314-B7CD-797C75952154}">
      <dgm:prSet/>
      <dgm:spPr/>
      <dgm:t>
        <a:bodyPr/>
        <a:lstStyle/>
        <a:p>
          <a:endParaRPr lang="pl-PL"/>
        </a:p>
      </dgm:t>
    </dgm:pt>
    <dgm:pt modelId="{8284B43A-BDAD-4D5B-BFDE-D07CCE337E5F}">
      <dgm:prSet/>
      <dgm:spPr/>
      <dgm:t>
        <a:bodyPr/>
        <a:lstStyle/>
        <a:p>
          <a:r>
            <a:rPr lang="pl-PL" dirty="0" smtClean="0"/>
            <a:t>zapraszać do Szkoły osób nie należących do społeczności szkolnej</a:t>
          </a:r>
          <a:endParaRPr lang="pl-PL" dirty="0"/>
        </a:p>
      </dgm:t>
    </dgm:pt>
    <dgm:pt modelId="{52F19210-D675-4CC0-BF5A-98B48290DCEA}" type="parTrans" cxnId="{11870E53-41DE-466B-ADDB-F8143CE56C7B}">
      <dgm:prSet/>
      <dgm:spPr/>
      <dgm:t>
        <a:bodyPr/>
        <a:lstStyle/>
        <a:p>
          <a:endParaRPr lang="pl-PL"/>
        </a:p>
      </dgm:t>
    </dgm:pt>
    <dgm:pt modelId="{01F2D72D-8523-4E86-982E-C6E7C6CF43D3}" type="sibTrans" cxnId="{11870E53-41DE-466B-ADDB-F8143CE56C7B}">
      <dgm:prSet/>
      <dgm:spPr/>
      <dgm:t>
        <a:bodyPr/>
        <a:lstStyle/>
        <a:p>
          <a:endParaRPr lang="pl-PL"/>
        </a:p>
      </dgm:t>
    </dgm:pt>
    <dgm:pt modelId="{FBB017DA-E17C-42F2-87D4-C6316969883D}">
      <dgm:prSet/>
      <dgm:spPr/>
      <dgm:t>
        <a:bodyPr/>
        <a:lstStyle/>
        <a:p>
          <a:r>
            <a:rPr lang="pl-PL" dirty="0" smtClean="0"/>
            <a:t>używać podczas zajęć edukacyjnych telefonów komórkowych - w sytuacjach nagłych informacje przekazywane są za pośrednictwem sekretariatu Szkoły</a:t>
          </a:r>
          <a:endParaRPr lang="pl-PL" dirty="0"/>
        </a:p>
      </dgm:t>
    </dgm:pt>
    <dgm:pt modelId="{70020FB5-67DB-42D6-B322-E0F20CC86FF9}" type="parTrans" cxnId="{EBAE76F3-29F9-47C3-9E03-62D141FF69C1}">
      <dgm:prSet/>
      <dgm:spPr/>
      <dgm:t>
        <a:bodyPr/>
        <a:lstStyle/>
        <a:p>
          <a:endParaRPr lang="pl-PL"/>
        </a:p>
      </dgm:t>
    </dgm:pt>
    <dgm:pt modelId="{D8499F6B-95D7-4873-AE57-0B2AC1D5A73C}" type="sibTrans" cxnId="{EBAE76F3-29F9-47C3-9E03-62D141FF69C1}">
      <dgm:prSet/>
      <dgm:spPr/>
      <dgm:t>
        <a:bodyPr/>
        <a:lstStyle/>
        <a:p>
          <a:endParaRPr lang="pl-PL"/>
        </a:p>
      </dgm:t>
    </dgm:pt>
    <dgm:pt modelId="{9AA79B30-F813-4F98-BC5D-97B8C76723DD}" type="pres">
      <dgm:prSet presAssocID="{C67B6C07-D796-48F3-BA79-ED83E1BF1F49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2C8F153-7467-4FF3-BC29-9F1A86252C34}" type="pres">
      <dgm:prSet presAssocID="{C67B6C07-D796-48F3-BA79-ED83E1BF1F49}" presName="matrix" presStyleCnt="0"/>
      <dgm:spPr/>
    </dgm:pt>
    <dgm:pt modelId="{23348ED0-3D78-409D-9216-D767F9AB40C1}" type="pres">
      <dgm:prSet presAssocID="{C67B6C07-D796-48F3-BA79-ED83E1BF1F49}" presName="tile1" presStyleLbl="node1" presStyleIdx="0" presStyleCnt="4" custLinFactNeighborX="251" custLinFactNeighborY="161"/>
      <dgm:spPr/>
      <dgm:t>
        <a:bodyPr/>
        <a:lstStyle/>
        <a:p>
          <a:endParaRPr lang="pl-PL"/>
        </a:p>
      </dgm:t>
    </dgm:pt>
    <dgm:pt modelId="{C779E7F9-F4D5-4DCA-915C-777E822B2CA4}" type="pres">
      <dgm:prSet presAssocID="{C67B6C07-D796-48F3-BA79-ED83E1BF1F4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8E151A4-8326-4F61-B611-3C932EE82987}" type="pres">
      <dgm:prSet presAssocID="{C67B6C07-D796-48F3-BA79-ED83E1BF1F49}" presName="tile2" presStyleLbl="node1" presStyleIdx="1" presStyleCnt="4" custLinFactNeighborY="161"/>
      <dgm:spPr/>
      <dgm:t>
        <a:bodyPr/>
        <a:lstStyle/>
        <a:p>
          <a:endParaRPr lang="pl-PL"/>
        </a:p>
      </dgm:t>
    </dgm:pt>
    <dgm:pt modelId="{6246A409-64A8-4477-8445-2783BAF3E0F4}" type="pres">
      <dgm:prSet presAssocID="{C67B6C07-D796-48F3-BA79-ED83E1BF1F4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3FB872F-5730-4519-947E-B38CEDEF837C}" type="pres">
      <dgm:prSet presAssocID="{C67B6C07-D796-48F3-BA79-ED83E1BF1F49}" presName="tile3" presStyleLbl="node1" presStyleIdx="2" presStyleCnt="4"/>
      <dgm:spPr/>
      <dgm:t>
        <a:bodyPr/>
        <a:lstStyle/>
        <a:p>
          <a:endParaRPr lang="pl-PL"/>
        </a:p>
      </dgm:t>
    </dgm:pt>
    <dgm:pt modelId="{2DD34B6E-6047-4E9A-91B4-B8E4E4367360}" type="pres">
      <dgm:prSet presAssocID="{C67B6C07-D796-48F3-BA79-ED83E1BF1F4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5C31340-0226-45F6-88FA-FA5DF5277513}" type="pres">
      <dgm:prSet presAssocID="{C67B6C07-D796-48F3-BA79-ED83E1BF1F49}" presName="tile4" presStyleLbl="node1" presStyleIdx="3" presStyleCnt="4" custScaleX="102372" custScaleY="102986" custLinFactNeighborX="6545" custLinFactNeighborY="8956"/>
      <dgm:spPr/>
      <dgm:t>
        <a:bodyPr/>
        <a:lstStyle/>
        <a:p>
          <a:endParaRPr lang="pl-PL"/>
        </a:p>
      </dgm:t>
    </dgm:pt>
    <dgm:pt modelId="{A92A7399-44EA-4E55-B60A-2D1CBF113070}" type="pres">
      <dgm:prSet presAssocID="{C67B6C07-D796-48F3-BA79-ED83E1BF1F4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33E4265-BB14-4FF3-8C5E-CE1C5DD20850}" type="pres">
      <dgm:prSet presAssocID="{C67B6C07-D796-48F3-BA79-ED83E1BF1F49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</dgm:ptLst>
  <dgm:cxnLst>
    <dgm:cxn modelId="{B299AC2B-FBA8-471D-8B5B-EBFD3CC1D341}" type="presOf" srcId="{C2140AC8-E717-4056-86C8-BA20FED9537E}" destId="{23348ED0-3D78-409D-9216-D767F9AB40C1}" srcOrd="0" destOrd="0" presId="urn:microsoft.com/office/officeart/2005/8/layout/matrix1"/>
    <dgm:cxn modelId="{5EB87483-21BB-4314-B7CD-797C75952154}" srcId="{CF28E657-AA53-40AA-A206-069EF49CCA6E}" destId="{C2140AC8-E717-4056-86C8-BA20FED9537E}" srcOrd="0" destOrd="0" parTransId="{F7206AD8-8E1F-4874-A9CE-64A69AA3DA3C}" sibTransId="{B77D3048-6099-4195-9277-583CFB86E336}"/>
    <dgm:cxn modelId="{11870E53-41DE-466B-ADDB-F8143CE56C7B}" srcId="{CF28E657-AA53-40AA-A206-069EF49CCA6E}" destId="{8284B43A-BDAD-4D5B-BFDE-D07CCE337E5F}" srcOrd="1" destOrd="0" parTransId="{52F19210-D675-4CC0-BF5A-98B48290DCEA}" sibTransId="{01F2D72D-8523-4E86-982E-C6E7C6CF43D3}"/>
    <dgm:cxn modelId="{906212DC-7F15-42A4-B4E9-97795E1E86C3}" type="presOf" srcId="{CF28E657-AA53-40AA-A206-069EF49CCA6E}" destId="{733E4265-BB14-4FF3-8C5E-CE1C5DD20850}" srcOrd="0" destOrd="0" presId="urn:microsoft.com/office/officeart/2005/8/layout/matrix1"/>
    <dgm:cxn modelId="{EC45D6DA-D01F-4601-A4BC-F9C943057E3D}" srcId="{C67B6C07-D796-48F3-BA79-ED83E1BF1F49}" destId="{CF28E657-AA53-40AA-A206-069EF49CCA6E}" srcOrd="0" destOrd="0" parTransId="{704A4ADB-791F-454D-9648-512D96B1D3BE}" sibTransId="{B4965693-BC91-4C7D-8B8A-A805ED8D3FCB}"/>
    <dgm:cxn modelId="{04706F21-3543-423A-A781-3CAF778C68DB}" type="presOf" srcId="{8284B43A-BDAD-4D5B-BFDE-D07CCE337E5F}" destId="{68E151A4-8326-4F61-B611-3C932EE82987}" srcOrd="0" destOrd="0" presId="urn:microsoft.com/office/officeart/2005/8/layout/matrix1"/>
    <dgm:cxn modelId="{47C27AC1-CAC4-4900-805E-CCE70B18DE9F}" type="presOf" srcId="{C2140AC8-E717-4056-86C8-BA20FED9537E}" destId="{C779E7F9-F4D5-4DCA-915C-777E822B2CA4}" srcOrd="1" destOrd="0" presId="urn:microsoft.com/office/officeart/2005/8/layout/matrix1"/>
    <dgm:cxn modelId="{854768A4-DA50-4FE4-89AD-6D6E6D1B73F0}" type="presOf" srcId="{FBB017DA-E17C-42F2-87D4-C6316969883D}" destId="{2DD34B6E-6047-4E9A-91B4-B8E4E4367360}" srcOrd="1" destOrd="0" presId="urn:microsoft.com/office/officeart/2005/8/layout/matrix1"/>
    <dgm:cxn modelId="{4CBCB408-1EA9-4CDD-94D3-051397DFE52B}" type="presOf" srcId="{FBB017DA-E17C-42F2-87D4-C6316969883D}" destId="{A3FB872F-5730-4519-947E-B38CEDEF837C}" srcOrd="0" destOrd="0" presId="urn:microsoft.com/office/officeart/2005/8/layout/matrix1"/>
    <dgm:cxn modelId="{16EEDDE5-437B-42E1-AC6A-2FD60E0B8749}" type="presOf" srcId="{C67B6C07-D796-48F3-BA79-ED83E1BF1F49}" destId="{9AA79B30-F813-4F98-BC5D-97B8C76723DD}" srcOrd="0" destOrd="0" presId="urn:microsoft.com/office/officeart/2005/8/layout/matrix1"/>
    <dgm:cxn modelId="{EBAE76F3-29F9-47C3-9E03-62D141FF69C1}" srcId="{CF28E657-AA53-40AA-A206-069EF49CCA6E}" destId="{FBB017DA-E17C-42F2-87D4-C6316969883D}" srcOrd="2" destOrd="0" parTransId="{70020FB5-67DB-42D6-B322-E0F20CC86FF9}" sibTransId="{D8499F6B-95D7-4873-AE57-0B2AC1D5A73C}"/>
    <dgm:cxn modelId="{87432BDD-66E5-4EC2-B0AF-A48E1552C208}" type="presOf" srcId="{8284B43A-BDAD-4D5B-BFDE-D07CCE337E5F}" destId="{6246A409-64A8-4477-8445-2783BAF3E0F4}" srcOrd="1" destOrd="0" presId="urn:microsoft.com/office/officeart/2005/8/layout/matrix1"/>
    <dgm:cxn modelId="{E00664C6-C93A-4A33-AA4C-7376CFF03F24}" type="presParOf" srcId="{9AA79B30-F813-4F98-BC5D-97B8C76723DD}" destId="{92C8F153-7467-4FF3-BC29-9F1A86252C34}" srcOrd="0" destOrd="0" presId="urn:microsoft.com/office/officeart/2005/8/layout/matrix1"/>
    <dgm:cxn modelId="{D973AD8C-BE68-4378-82FE-F8BE8876BE46}" type="presParOf" srcId="{92C8F153-7467-4FF3-BC29-9F1A86252C34}" destId="{23348ED0-3D78-409D-9216-D767F9AB40C1}" srcOrd="0" destOrd="0" presId="urn:microsoft.com/office/officeart/2005/8/layout/matrix1"/>
    <dgm:cxn modelId="{31FCE16C-3215-4D4E-A6B3-828E04009AB7}" type="presParOf" srcId="{92C8F153-7467-4FF3-BC29-9F1A86252C34}" destId="{C779E7F9-F4D5-4DCA-915C-777E822B2CA4}" srcOrd="1" destOrd="0" presId="urn:microsoft.com/office/officeart/2005/8/layout/matrix1"/>
    <dgm:cxn modelId="{8D6A76A6-B375-4E02-B71D-C3520E5BEF85}" type="presParOf" srcId="{92C8F153-7467-4FF3-BC29-9F1A86252C34}" destId="{68E151A4-8326-4F61-B611-3C932EE82987}" srcOrd="2" destOrd="0" presId="urn:microsoft.com/office/officeart/2005/8/layout/matrix1"/>
    <dgm:cxn modelId="{81BD9D43-7C9A-46E5-9AA0-1BC7A3F25FB5}" type="presParOf" srcId="{92C8F153-7467-4FF3-BC29-9F1A86252C34}" destId="{6246A409-64A8-4477-8445-2783BAF3E0F4}" srcOrd="3" destOrd="0" presId="urn:microsoft.com/office/officeart/2005/8/layout/matrix1"/>
    <dgm:cxn modelId="{B036E201-3C5C-416B-B7F4-E9F722A37F31}" type="presParOf" srcId="{92C8F153-7467-4FF3-BC29-9F1A86252C34}" destId="{A3FB872F-5730-4519-947E-B38CEDEF837C}" srcOrd="4" destOrd="0" presId="urn:microsoft.com/office/officeart/2005/8/layout/matrix1"/>
    <dgm:cxn modelId="{5C956597-ED34-41D6-A575-7C8EFB826EE9}" type="presParOf" srcId="{92C8F153-7467-4FF3-BC29-9F1A86252C34}" destId="{2DD34B6E-6047-4E9A-91B4-B8E4E4367360}" srcOrd="5" destOrd="0" presId="urn:microsoft.com/office/officeart/2005/8/layout/matrix1"/>
    <dgm:cxn modelId="{BF1078B7-CB6E-464D-AB86-C0498070597C}" type="presParOf" srcId="{92C8F153-7467-4FF3-BC29-9F1A86252C34}" destId="{C5C31340-0226-45F6-88FA-FA5DF5277513}" srcOrd="6" destOrd="0" presId="urn:microsoft.com/office/officeart/2005/8/layout/matrix1"/>
    <dgm:cxn modelId="{F676A442-AEBF-421F-8D5F-A651F89EF363}" type="presParOf" srcId="{92C8F153-7467-4FF3-BC29-9F1A86252C34}" destId="{A92A7399-44EA-4E55-B60A-2D1CBF113070}" srcOrd="7" destOrd="0" presId="urn:microsoft.com/office/officeart/2005/8/layout/matrix1"/>
    <dgm:cxn modelId="{96ECD489-3F34-4C22-9668-E5CD8ADFFB36}" type="presParOf" srcId="{9AA79B30-F813-4F98-BC5D-97B8C76723DD}" destId="{733E4265-BB14-4FF3-8C5E-CE1C5DD2085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16940B-0882-4081-9CE6-EF2BEF6C3D3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C1E7AC8-A802-4CCD-A58E-295AA0DE774A}">
      <dgm:prSet phldrT="[Tekst]" custT="1"/>
      <dgm:spPr/>
      <dgm:t>
        <a:bodyPr/>
        <a:lstStyle/>
        <a:p>
          <a:r>
            <a:rPr lang="pl-PL" sz="1400" dirty="0" smtClean="0"/>
            <a:t>odwoływania się od procedur dotyczących wystawienia oceny cząstkowej, semestralnej lub rocznej na zasadach zgodnych z wewnątrzszkolnym ocenianiem</a:t>
          </a:r>
          <a:endParaRPr lang="pl-PL" sz="1400" dirty="0"/>
        </a:p>
      </dgm:t>
    </dgm:pt>
    <dgm:pt modelId="{4B27AD8A-1D8D-4060-BED6-DCA46C0C8E28}" type="parTrans" cxnId="{0C139063-22EF-46E0-BA88-4DA245E1F06B}">
      <dgm:prSet/>
      <dgm:spPr/>
      <dgm:t>
        <a:bodyPr/>
        <a:lstStyle/>
        <a:p>
          <a:endParaRPr lang="pl-PL"/>
        </a:p>
      </dgm:t>
    </dgm:pt>
    <dgm:pt modelId="{43C43A7F-3B89-44B6-8140-581C46473224}" type="sibTrans" cxnId="{0C139063-22EF-46E0-BA88-4DA245E1F06B}">
      <dgm:prSet/>
      <dgm:spPr/>
      <dgm:t>
        <a:bodyPr/>
        <a:lstStyle/>
        <a:p>
          <a:endParaRPr lang="pl-PL"/>
        </a:p>
      </dgm:t>
    </dgm:pt>
    <dgm:pt modelId="{47D9B1AB-6956-4689-B426-9978C1D2DF50}">
      <dgm:prSet custT="1"/>
      <dgm:spPr/>
      <dgm:t>
        <a:bodyPr/>
        <a:lstStyle/>
        <a:p>
          <a:r>
            <a:rPr lang="pl-PL" sz="1400" dirty="0" smtClean="0"/>
            <a:t>otrzymywania do wglądu dokumentacji dotyczącej oceniania</a:t>
          </a:r>
          <a:endParaRPr lang="pl-PL" sz="1400" dirty="0"/>
        </a:p>
      </dgm:t>
    </dgm:pt>
    <dgm:pt modelId="{64CA26B2-958B-4E4A-A3C3-090AA2351EE9}" type="parTrans" cxnId="{B914F5C5-BB63-43F6-BE1A-F6C8770962D7}">
      <dgm:prSet/>
      <dgm:spPr/>
      <dgm:t>
        <a:bodyPr/>
        <a:lstStyle/>
        <a:p>
          <a:endParaRPr lang="pl-PL"/>
        </a:p>
      </dgm:t>
    </dgm:pt>
    <dgm:pt modelId="{6D0CBA08-3C30-4DFA-98A3-402BEC4FEA1E}" type="sibTrans" cxnId="{B914F5C5-BB63-43F6-BE1A-F6C8770962D7}">
      <dgm:prSet/>
      <dgm:spPr/>
      <dgm:t>
        <a:bodyPr/>
        <a:lstStyle/>
        <a:p>
          <a:endParaRPr lang="pl-PL"/>
        </a:p>
      </dgm:t>
    </dgm:pt>
    <dgm:pt modelId="{3471A2F6-4260-4DA2-8312-37DF91BA036F}">
      <dgm:prSet custT="1"/>
      <dgm:spPr/>
      <dgm:t>
        <a:bodyPr/>
        <a:lstStyle/>
        <a:p>
          <a:r>
            <a:rPr lang="pl-PL" sz="1400" dirty="0" smtClean="0"/>
            <a:t>zapoznania z terminem i zakresem materiału objętego sprawdzianem z wyprzedzeniem 1 tygodnia</a:t>
          </a:r>
          <a:endParaRPr lang="pl-PL" sz="1400" dirty="0"/>
        </a:p>
      </dgm:t>
    </dgm:pt>
    <dgm:pt modelId="{D5DE8208-D599-4AB0-9746-124DAA7D9D04}" type="parTrans" cxnId="{07977FDB-B6B1-428F-BE61-E47DD9995AFE}">
      <dgm:prSet/>
      <dgm:spPr/>
      <dgm:t>
        <a:bodyPr/>
        <a:lstStyle/>
        <a:p>
          <a:endParaRPr lang="pl-PL"/>
        </a:p>
      </dgm:t>
    </dgm:pt>
    <dgm:pt modelId="{669FDAC8-1D92-4529-A1B0-71F308F0A6E4}" type="sibTrans" cxnId="{07977FDB-B6B1-428F-BE61-E47DD9995AFE}">
      <dgm:prSet/>
      <dgm:spPr/>
      <dgm:t>
        <a:bodyPr/>
        <a:lstStyle/>
        <a:p>
          <a:endParaRPr lang="pl-PL"/>
        </a:p>
      </dgm:t>
    </dgm:pt>
    <dgm:pt modelId="{2717AC7D-FA1B-4F88-A162-8493E6E335D9}">
      <dgm:prSet custT="1"/>
      <dgm:spPr/>
      <dgm:t>
        <a:bodyPr/>
        <a:lstStyle/>
        <a:p>
          <a:r>
            <a:rPr lang="pl-PL" sz="1400" dirty="0" smtClean="0"/>
            <a:t>poinformowania go o ocenie z pracy pisemnej w terminie do 14 dni</a:t>
          </a:r>
          <a:endParaRPr lang="pl-PL" sz="1400" dirty="0"/>
        </a:p>
      </dgm:t>
    </dgm:pt>
    <dgm:pt modelId="{BBAD9B8C-0FC9-462E-AE7D-0AFD72496CD4}" type="parTrans" cxnId="{A8C3FCEE-B39E-4450-B48A-0500F53A148E}">
      <dgm:prSet/>
      <dgm:spPr/>
      <dgm:t>
        <a:bodyPr/>
        <a:lstStyle/>
        <a:p>
          <a:endParaRPr lang="pl-PL"/>
        </a:p>
      </dgm:t>
    </dgm:pt>
    <dgm:pt modelId="{D7A1C3CA-1854-4794-A548-BD55B086A04B}" type="sibTrans" cxnId="{A8C3FCEE-B39E-4450-B48A-0500F53A148E}">
      <dgm:prSet/>
      <dgm:spPr/>
      <dgm:t>
        <a:bodyPr/>
        <a:lstStyle/>
        <a:p>
          <a:endParaRPr lang="pl-PL"/>
        </a:p>
      </dgm:t>
    </dgm:pt>
    <dgm:pt modelId="{8A21590E-B470-4999-8886-8CAF7979B79B}">
      <dgm:prSet phldrT="[Tekst]" custT="1"/>
      <dgm:spPr/>
      <dgm:t>
        <a:bodyPr/>
        <a:lstStyle/>
        <a:p>
          <a:r>
            <a:rPr lang="pl-PL" sz="1400" dirty="0" smtClean="0"/>
            <a:t>jawnej i umotywowanej oceny postępów w nauce i zachowaniu, zgodnie z zasadami wewnątrzszkolnego oceniania</a:t>
          </a:r>
          <a:endParaRPr lang="pl-PL" sz="1400" dirty="0"/>
        </a:p>
      </dgm:t>
    </dgm:pt>
    <dgm:pt modelId="{3B982B12-D8D2-4193-983A-D00167A72B87}" type="sibTrans" cxnId="{CF0F5B9E-AA52-45D9-9905-D577D0092B89}">
      <dgm:prSet/>
      <dgm:spPr/>
      <dgm:t>
        <a:bodyPr/>
        <a:lstStyle/>
        <a:p>
          <a:endParaRPr lang="pl-PL"/>
        </a:p>
      </dgm:t>
    </dgm:pt>
    <dgm:pt modelId="{1EDD2A51-DA96-4C89-9200-3351EEDA4279}" type="parTrans" cxnId="{CF0F5B9E-AA52-45D9-9905-D577D0092B89}">
      <dgm:prSet/>
      <dgm:spPr/>
      <dgm:t>
        <a:bodyPr/>
        <a:lstStyle/>
        <a:p>
          <a:endParaRPr lang="pl-PL"/>
        </a:p>
      </dgm:t>
    </dgm:pt>
    <dgm:pt modelId="{EA68081F-818F-49AE-9C96-8A607B091677}">
      <dgm:prSet custT="1"/>
      <dgm:spPr/>
      <dgm:t>
        <a:bodyPr/>
        <a:lstStyle/>
        <a:p>
          <a:r>
            <a:rPr lang="pl-PL" sz="1400" dirty="0" smtClean="0"/>
            <a:t>poinformowania go na 30 dni przed śródrocznym i rocznym zebraniem Rady Pedagogicznej o przewidywanych ocenach z zajęć edukacyjnych i ocenie z zachowania</a:t>
          </a:r>
          <a:endParaRPr lang="pl-PL" sz="1400" dirty="0"/>
        </a:p>
      </dgm:t>
    </dgm:pt>
    <dgm:pt modelId="{39C01447-C808-4BB0-8F01-40D073F089CE}" type="sibTrans" cxnId="{4C9D8E2A-66AC-4219-AD0C-547CE250E96E}">
      <dgm:prSet/>
      <dgm:spPr/>
      <dgm:t>
        <a:bodyPr/>
        <a:lstStyle/>
        <a:p>
          <a:endParaRPr lang="pl-PL"/>
        </a:p>
      </dgm:t>
    </dgm:pt>
    <dgm:pt modelId="{A0D30666-3597-4506-AEEF-6BD9E47C2054}" type="parTrans" cxnId="{4C9D8E2A-66AC-4219-AD0C-547CE250E96E}">
      <dgm:prSet/>
      <dgm:spPr/>
      <dgm:t>
        <a:bodyPr/>
        <a:lstStyle/>
        <a:p>
          <a:endParaRPr lang="pl-PL"/>
        </a:p>
      </dgm:t>
    </dgm:pt>
    <dgm:pt modelId="{0B938E12-BF54-4AB2-9A68-46CA34A0BAD2}" type="pres">
      <dgm:prSet presAssocID="{3216940B-0882-4081-9CE6-EF2BEF6C3D35}" presName="linear" presStyleCnt="0">
        <dgm:presLayoutVars>
          <dgm:dir/>
          <dgm:animLvl val="lvl"/>
          <dgm:resizeHandles val="exact"/>
        </dgm:presLayoutVars>
      </dgm:prSet>
      <dgm:spPr/>
    </dgm:pt>
    <dgm:pt modelId="{5C010A23-22CE-4C93-A82B-AD611B4A095D}" type="pres">
      <dgm:prSet presAssocID="{8A21590E-B470-4999-8886-8CAF7979B79B}" presName="parentLin" presStyleCnt="0"/>
      <dgm:spPr/>
    </dgm:pt>
    <dgm:pt modelId="{1E6CBDDD-4AAA-4259-A25C-7B047CAEB767}" type="pres">
      <dgm:prSet presAssocID="{8A21590E-B470-4999-8886-8CAF7979B79B}" presName="parentLeftMargin" presStyleLbl="node1" presStyleIdx="0" presStyleCnt="6"/>
      <dgm:spPr/>
    </dgm:pt>
    <dgm:pt modelId="{B2E75F33-56C2-43EB-B03F-D4E5F0E8A0BF}" type="pres">
      <dgm:prSet presAssocID="{8A21590E-B470-4999-8886-8CAF7979B79B}" presName="parentText" presStyleLbl="node1" presStyleIdx="0" presStyleCnt="6" custScaleX="138656" custScaleY="31016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3604E1A-AAF9-423E-8A94-2071141EAF23}" type="pres">
      <dgm:prSet presAssocID="{8A21590E-B470-4999-8886-8CAF7979B79B}" presName="negativeSpace" presStyleCnt="0"/>
      <dgm:spPr/>
    </dgm:pt>
    <dgm:pt modelId="{FFD098DA-7571-405A-B803-FA6A48E1062B}" type="pres">
      <dgm:prSet presAssocID="{8A21590E-B470-4999-8886-8CAF7979B79B}" presName="childText" presStyleLbl="conFgAcc1" presStyleIdx="0" presStyleCnt="6">
        <dgm:presLayoutVars>
          <dgm:bulletEnabled val="1"/>
        </dgm:presLayoutVars>
      </dgm:prSet>
      <dgm:spPr/>
    </dgm:pt>
    <dgm:pt modelId="{A7702E5D-8DF6-4CD3-9CB3-905441E609B3}" type="pres">
      <dgm:prSet presAssocID="{3B982B12-D8D2-4193-983A-D00167A72B87}" presName="spaceBetweenRectangles" presStyleCnt="0"/>
      <dgm:spPr/>
    </dgm:pt>
    <dgm:pt modelId="{F327058F-CBCD-47F0-BDA8-C17B148EA559}" type="pres">
      <dgm:prSet presAssocID="{3471A2F6-4260-4DA2-8312-37DF91BA036F}" presName="parentLin" presStyleCnt="0"/>
      <dgm:spPr/>
    </dgm:pt>
    <dgm:pt modelId="{9144B1BE-9F18-4991-8837-31C7E19D9BF8}" type="pres">
      <dgm:prSet presAssocID="{3471A2F6-4260-4DA2-8312-37DF91BA036F}" presName="parentLeftMargin" presStyleLbl="node1" presStyleIdx="0" presStyleCnt="6"/>
      <dgm:spPr/>
    </dgm:pt>
    <dgm:pt modelId="{17A36F67-3454-4E2F-96B0-A93D1DFB2180}" type="pres">
      <dgm:prSet presAssocID="{3471A2F6-4260-4DA2-8312-37DF91BA036F}" presName="parentText" presStyleLbl="node1" presStyleIdx="1" presStyleCnt="6" custScaleX="142559" custScaleY="23610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EA32E03-C11D-4A2C-BF57-C1616A9AE6E3}" type="pres">
      <dgm:prSet presAssocID="{3471A2F6-4260-4DA2-8312-37DF91BA036F}" presName="negativeSpace" presStyleCnt="0"/>
      <dgm:spPr/>
    </dgm:pt>
    <dgm:pt modelId="{1A267E43-4DCF-45A1-97E1-2A72B67FF0F8}" type="pres">
      <dgm:prSet presAssocID="{3471A2F6-4260-4DA2-8312-37DF91BA036F}" presName="childText" presStyleLbl="conFgAcc1" presStyleIdx="1" presStyleCnt="6">
        <dgm:presLayoutVars>
          <dgm:bulletEnabled val="1"/>
        </dgm:presLayoutVars>
      </dgm:prSet>
      <dgm:spPr/>
    </dgm:pt>
    <dgm:pt modelId="{34FCD95B-4B59-41E2-A5EE-4FFF94272B32}" type="pres">
      <dgm:prSet presAssocID="{669FDAC8-1D92-4529-A1B0-71F308F0A6E4}" presName="spaceBetweenRectangles" presStyleCnt="0"/>
      <dgm:spPr/>
    </dgm:pt>
    <dgm:pt modelId="{CE8DE7CC-CC99-4985-8629-6C77E2ADF5B4}" type="pres">
      <dgm:prSet presAssocID="{2717AC7D-FA1B-4F88-A162-8493E6E335D9}" presName="parentLin" presStyleCnt="0"/>
      <dgm:spPr/>
    </dgm:pt>
    <dgm:pt modelId="{0217CB67-605E-46C5-89E3-B4E4D0EA2E3B}" type="pres">
      <dgm:prSet presAssocID="{2717AC7D-FA1B-4F88-A162-8493E6E335D9}" presName="parentLeftMargin" presStyleLbl="node1" presStyleIdx="1" presStyleCnt="6"/>
      <dgm:spPr/>
    </dgm:pt>
    <dgm:pt modelId="{E6E0B348-2279-49C7-91A2-3CA77734F83C}" type="pres">
      <dgm:prSet presAssocID="{2717AC7D-FA1B-4F88-A162-8493E6E335D9}" presName="parentText" presStyleLbl="node1" presStyleIdx="2" presStyleCnt="6" custScaleX="140803" custScaleY="19184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96FFFBB-F578-4431-89E3-7FC9D99F6E59}" type="pres">
      <dgm:prSet presAssocID="{2717AC7D-FA1B-4F88-A162-8493E6E335D9}" presName="negativeSpace" presStyleCnt="0"/>
      <dgm:spPr/>
    </dgm:pt>
    <dgm:pt modelId="{18572016-2BB0-482A-877B-C8939D221285}" type="pres">
      <dgm:prSet presAssocID="{2717AC7D-FA1B-4F88-A162-8493E6E335D9}" presName="childText" presStyleLbl="conFgAcc1" presStyleIdx="2" presStyleCnt="6">
        <dgm:presLayoutVars>
          <dgm:bulletEnabled val="1"/>
        </dgm:presLayoutVars>
      </dgm:prSet>
      <dgm:spPr/>
    </dgm:pt>
    <dgm:pt modelId="{4B9A974D-1EC4-45C4-AB60-4583411D9AD5}" type="pres">
      <dgm:prSet presAssocID="{D7A1C3CA-1854-4794-A548-BD55B086A04B}" presName="spaceBetweenRectangles" presStyleCnt="0"/>
      <dgm:spPr/>
    </dgm:pt>
    <dgm:pt modelId="{5F5CA45A-18B9-44AB-B403-1A9D2D4BB72B}" type="pres">
      <dgm:prSet presAssocID="{EA68081F-818F-49AE-9C96-8A607B091677}" presName="parentLin" presStyleCnt="0"/>
      <dgm:spPr/>
    </dgm:pt>
    <dgm:pt modelId="{10171E36-5706-4397-84D8-221253D2E957}" type="pres">
      <dgm:prSet presAssocID="{EA68081F-818F-49AE-9C96-8A607B091677}" presName="parentLeftMargin" presStyleLbl="node1" presStyleIdx="2" presStyleCnt="6"/>
      <dgm:spPr/>
    </dgm:pt>
    <dgm:pt modelId="{37323FA4-81A4-4B0F-B61D-3920B8224DF2}" type="pres">
      <dgm:prSet presAssocID="{EA68081F-818F-49AE-9C96-8A607B091677}" presName="parentText" presStyleLbl="node1" presStyleIdx="3" presStyleCnt="6" custScaleX="142857" custScaleY="31836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6EFB5BA-A760-426E-B70A-6AD4F5F7A1A7}" type="pres">
      <dgm:prSet presAssocID="{EA68081F-818F-49AE-9C96-8A607B091677}" presName="negativeSpace" presStyleCnt="0"/>
      <dgm:spPr/>
    </dgm:pt>
    <dgm:pt modelId="{E4424CFC-AE1D-4370-AE21-D04036B539F8}" type="pres">
      <dgm:prSet presAssocID="{EA68081F-818F-49AE-9C96-8A607B091677}" presName="childText" presStyleLbl="conFgAcc1" presStyleIdx="3" presStyleCnt="6">
        <dgm:presLayoutVars>
          <dgm:bulletEnabled val="1"/>
        </dgm:presLayoutVars>
      </dgm:prSet>
      <dgm:spPr/>
    </dgm:pt>
    <dgm:pt modelId="{148A28EE-693C-4DE7-AD4B-01BF9568AD7E}" type="pres">
      <dgm:prSet presAssocID="{39C01447-C808-4BB0-8F01-40D073F089CE}" presName="spaceBetweenRectangles" presStyleCnt="0"/>
      <dgm:spPr/>
    </dgm:pt>
    <dgm:pt modelId="{C17060E4-4E8D-4803-93AE-B5DD244A24D8}" type="pres">
      <dgm:prSet presAssocID="{47D9B1AB-6956-4689-B426-9978C1D2DF50}" presName="parentLin" presStyleCnt="0"/>
      <dgm:spPr/>
    </dgm:pt>
    <dgm:pt modelId="{32BFA391-FFC4-414E-86E0-9F7B56D338B4}" type="pres">
      <dgm:prSet presAssocID="{47D9B1AB-6956-4689-B426-9978C1D2DF50}" presName="parentLeftMargin" presStyleLbl="node1" presStyleIdx="3" presStyleCnt="6"/>
      <dgm:spPr/>
    </dgm:pt>
    <dgm:pt modelId="{4B2A47DB-AC0B-42A1-88A9-2B26C026455B}" type="pres">
      <dgm:prSet presAssocID="{47D9B1AB-6956-4689-B426-9978C1D2DF50}" presName="parentText" presStyleLbl="node1" presStyleIdx="4" presStyleCnt="6" custScaleX="135443" custScaleY="20092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422333E-0960-49F8-8566-9E42183E8F20}" type="pres">
      <dgm:prSet presAssocID="{47D9B1AB-6956-4689-B426-9978C1D2DF50}" presName="negativeSpace" presStyleCnt="0"/>
      <dgm:spPr/>
    </dgm:pt>
    <dgm:pt modelId="{8EAB0F21-7ABC-4A22-8FAD-F02071B54514}" type="pres">
      <dgm:prSet presAssocID="{47D9B1AB-6956-4689-B426-9978C1D2DF50}" presName="childText" presStyleLbl="conFgAcc1" presStyleIdx="4" presStyleCnt="6">
        <dgm:presLayoutVars>
          <dgm:bulletEnabled val="1"/>
        </dgm:presLayoutVars>
      </dgm:prSet>
      <dgm:spPr/>
    </dgm:pt>
    <dgm:pt modelId="{DFB07344-E160-455F-ADEB-F2F7B61E9DAC}" type="pres">
      <dgm:prSet presAssocID="{6D0CBA08-3C30-4DFA-98A3-402BEC4FEA1E}" presName="spaceBetweenRectangles" presStyleCnt="0"/>
      <dgm:spPr/>
    </dgm:pt>
    <dgm:pt modelId="{08ECB634-1F2E-448E-81AB-8ACBBBCE5587}" type="pres">
      <dgm:prSet presAssocID="{8C1E7AC8-A802-4CCD-A58E-295AA0DE774A}" presName="parentLin" presStyleCnt="0"/>
      <dgm:spPr/>
    </dgm:pt>
    <dgm:pt modelId="{9C78EF36-17C5-4B9A-888F-EA01BCFF56B5}" type="pres">
      <dgm:prSet presAssocID="{8C1E7AC8-A802-4CCD-A58E-295AA0DE774A}" presName="parentLeftMargin" presStyleLbl="node1" presStyleIdx="4" presStyleCnt="6"/>
      <dgm:spPr/>
    </dgm:pt>
    <dgm:pt modelId="{CEF37113-12CF-42F2-940F-516AA072302B}" type="pres">
      <dgm:prSet presAssocID="{8C1E7AC8-A802-4CCD-A58E-295AA0DE774A}" presName="parentText" presStyleLbl="node1" presStyleIdx="5" presStyleCnt="6" custScaleX="135103" custScaleY="37058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B9652CA-517A-4837-8CA5-467418A8D82E}" type="pres">
      <dgm:prSet presAssocID="{8C1E7AC8-A802-4CCD-A58E-295AA0DE774A}" presName="negativeSpace" presStyleCnt="0"/>
      <dgm:spPr/>
    </dgm:pt>
    <dgm:pt modelId="{1205CED3-5671-40C3-BA4B-4CE1521B62D1}" type="pres">
      <dgm:prSet presAssocID="{8C1E7AC8-A802-4CCD-A58E-295AA0DE774A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B914F5C5-BB63-43F6-BE1A-F6C8770962D7}" srcId="{3216940B-0882-4081-9CE6-EF2BEF6C3D35}" destId="{47D9B1AB-6956-4689-B426-9978C1D2DF50}" srcOrd="4" destOrd="0" parTransId="{64CA26B2-958B-4E4A-A3C3-090AA2351EE9}" sibTransId="{6D0CBA08-3C30-4DFA-98A3-402BEC4FEA1E}"/>
    <dgm:cxn modelId="{CE98F1EF-5D12-4977-8CF4-5130BBDE1A6F}" type="presOf" srcId="{3471A2F6-4260-4DA2-8312-37DF91BA036F}" destId="{17A36F67-3454-4E2F-96B0-A93D1DFB2180}" srcOrd="1" destOrd="0" presId="urn:microsoft.com/office/officeart/2005/8/layout/list1"/>
    <dgm:cxn modelId="{664D5945-1D57-4A49-A209-B51CE56AB609}" type="presOf" srcId="{EA68081F-818F-49AE-9C96-8A607B091677}" destId="{37323FA4-81A4-4B0F-B61D-3920B8224DF2}" srcOrd="1" destOrd="0" presId="urn:microsoft.com/office/officeart/2005/8/layout/list1"/>
    <dgm:cxn modelId="{07977FDB-B6B1-428F-BE61-E47DD9995AFE}" srcId="{3216940B-0882-4081-9CE6-EF2BEF6C3D35}" destId="{3471A2F6-4260-4DA2-8312-37DF91BA036F}" srcOrd="1" destOrd="0" parTransId="{D5DE8208-D599-4AB0-9746-124DAA7D9D04}" sibTransId="{669FDAC8-1D92-4529-A1B0-71F308F0A6E4}"/>
    <dgm:cxn modelId="{384FE5ED-4901-4555-9C5B-B25BF565C046}" type="presOf" srcId="{EA68081F-818F-49AE-9C96-8A607B091677}" destId="{10171E36-5706-4397-84D8-221253D2E957}" srcOrd="0" destOrd="0" presId="urn:microsoft.com/office/officeart/2005/8/layout/list1"/>
    <dgm:cxn modelId="{2B8D6DB5-4B07-4AE3-9669-F2BF9138033E}" type="presOf" srcId="{2717AC7D-FA1B-4F88-A162-8493E6E335D9}" destId="{0217CB67-605E-46C5-89E3-B4E4D0EA2E3B}" srcOrd="0" destOrd="0" presId="urn:microsoft.com/office/officeart/2005/8/layout/list1"/>
    <dgm:cxn modelId="{67DFD82F-0628-49CB-B1AC-742BDC8F6374}" type="presOf" srcId="{3216940B-0882-4081-9CE6-EF2BEF6C3D35}" destId="{0B938E12-BF54-4AB2-9A68-46CA34A0BAD2}" srcOrd="0" destOrd="0" presId="urn:microsoft.com/office/officeart/2005/8/layout/list1"/>
    <dgm:cxn modelId="{7AB29099-062D-4B73-A51A-61E65CBA68BF}" type="presOf" srcId="{47D9B1AB-6956-4689-B426-9978C1D2DF50}" destId="{4B2A47DB-AC0B-42A1-88A9-2B26C026455B}" srcOrd="1" destOrd="0" presId="urn:microsoft.com/office/officeart/2005/8/layout/list1"/>
    <dgm:cxn modelId="{2491C31C-6A27-4842-B351-D8DE974955E5}" type="presOf" srcId="{8C1E7AC8-A802-4CCD-A58E-295AA0DE774A}" destId="{CEF37113-12CF-42F2-940F-516AA072302B}" srcOrd="1" destOrd="0" presId="urn:microsoft.com/office/officeart/2005/8/layout/list1"/>
    <dgm:cxn modelId="{C324F70D-4014-4AC3-9E95-7620C51778F2}" type="presOf" srcId="{3471A2F6-4260-4DA2-8312-37DF91BA036F}" destId="{9144B1BE-9F18-4991-8837-31C7E19D9BF8}" srcOrd="0" destOrd="0" presId="urn:microsoft.com/office/officeart/2005/8/layout/list1"/>
    <dgm:cxn modelId="{0C139063-22EF-46E0-BA88-4DA245E1F06B}" srcId="{3216940B-0882-4081-9CE6-EF2BEF6C3D35}" destId="{8C1E7AC8-A802-4CCD-A58E-295AA0DE774A}" srcOrd="5" destOrd="0" parTransId="{4B27AD8A-1D8D-4060-BED6-DCA46C0C8E28}" sibTransId="{43C43A7F-3B89-44B6-8140-581C46473224}"/>
    <dgm:cxn modelId="{572FBB17-103B-492F-B1C0-89D80E0963D2}" type="presOf" srcId="{2717AC7D-FA1B-4F88-A162-8493E6E335D9}" destId="{E6E0B348-2279-49C7-91A2-3CA77734F83C}" srcOrd="1" destOrd="0" presId="urn:microsoft.com/office/officeart/2005/8/layout/list1"/>
    <dgm:cxn modelId="{4C9D8E2A-66AC-4219-AD0C-547CE250E96E}" srcId="{3216940B-0882-4081-9CE6-EF2BEF6C3D35}" destId="{EA68081F-818F-49AE-9C96-8A607B091677}" srcOrd="3" destOrd="0" parTransId="{A0D30666-3597-4506-AEEF-6BD9E47C2054}" sibTransId="{39C01447-C808-4BB0-8F01-40D073F089CE}"/>
    <dgm:cxn modelId="{03148A36-4EF5-4A8F-B928-DB3E859FFD58}" type="presOf" srcId="{47D9B1AB-6956-4689-B426-9978C1D2DF50}" destId="{32BFA391-FFC4-414E-86E0-9F7B56D338B4}" srcOrd="0" destOrd="0" presId="urn:microsoft.com/office/officeart/2005/8/layout/list1"/>
    <dgm:cxn modelId="{CF0F5B9E-AA52-45D9-9905-D577D0092B89}" srcId="{3216940B-0882-4081-9CE6-EF2BEF6C3D35}" destId="{8A21590E-B470-4999-8886-8CAF7979B79B}" srcOrd="0" destOrd="0" parTransId="{1EDD2A51-DA96-4C89-9200-3351EEDA4279}" sibTransId="{3B982B12-D8D2-4193-983A-D00167A72B87}"/>
    <dgm:cxn modelId="{F3B24591-B12F-4379-BC60-2811F54BED32}" type="presOf" srcId="{8A21590E-B470-4999-8886-8CAF7979B79B}" destId="{B2E75F33-56C2-43EB-B03F-D4E5F0E8A0BF}" srcOrd="1" destOrd="0" presId="urn:microsoft.com/office/officeart/2005/8/layout/list1"/>
    <dgm:cxn modelId="{48B754AA-0F20-4369-804B-6DAA00D89249}" type="presOf" srcId="{8A21590E-B470-4999-8886-8CAF7979B79B}" destId="{1E6CBDDD-4AAA-4259-A25C-7B047CAEB767}" srcOrd="0" destOrd="0" presId="urn:microsoft.com/office/officeart/2005/8/layout/list1"/>
    <dgm:cxn modelId="{C5949EC5-D6ED-4A0B-919A-94B0A35B2DA5}" type="presOf" srcId="{8C1E7AC8-A802-4CCD-A58E-295AA0DE774A}" destId="{9C78EF36-17C5-4B9A-888F-EA01BCFF56B5}" srcOrd="0" destOrd="0" presId="urn:microsoft.com/office/officeart/2005/8/layout/list1"/>
    <dgm:cxn modelId="{A8C3FCEE-B39E-4450-B48A-0500F53A148E}" srcId="{3216940B-0882-4081-9CE6-EF2BEF6C3D35}" destId="{2717AC7D-FA1B-4F88-A162-8493E6E335D9}" srcOrd="2" destOrd="0" parTransId="{BBAD9B8C-0FC9-462E-AE7D-0AFD72496CD4}" sibTransId="{D7A1C3CA-1854-4794-A548-BD55B086A04B}"/>
    <dgm:cxn modelId="{95D88DFE-754D-489A-A84E-DE1931E34A05}" type="presParOf" srcId="{0B938E12-BF54-4AB2-9A68-46CA34A0BAD2}" destId="{5C010A23-22CE-4C93-A82B-AD611B4A095D}" srcOrd="0" destOrd="0" presId="urn:microsoft.com/office/officeart/2005/8/layout/list1"/>
    <dgm:cxn modelId="{B8F6AFDC-438E-4ECF-BABC-4CD17A880F4E}" type="presParOf" srcId="{5C010A23-22CE-4C93-A82B-AD611B4A095D}" destId="{1E6CBDDD-4AAA-4259-A25C-7B047CAEB767}" srcOrd="0" destOrd="0" presId="urn:microsoft.com/office/officeart/2005/8/layout/list1"/>
    <dgm:cxn modelId="{1BB633C0-1D99-49C8-92FC-A2508623418F}" type="presParOf" srcId="{5C010A23-22CE-4C93-A82B-AD611B4A095D}" destId="{B2E75F33-56C2-43EB-B03F-D4E5F0E8A0BF}" srcOrd="1" destOrd="0" presId="urn:microsoft.com/office/officeart/2005/8/layout/list1"/>
    <dgm:cxn modelId="{5BFA4882-4406-4F34-A364-251117C1791D}" type="presParOf" srcId="{0B938E12-BF54-4AB2-9A68-46CA34A0BAD2}" destId="{83604E1A-AAF9-423E-8A94-2071141EAF23}" srcOrd="1" destOrd="0" presId="urn:microsoft.com/office/officeart/2005/8/layout/list1"/>
    <dgm:cxn modelId="{C2579B47-E06B-450C-9A8A-5C9BF6FA55F0}" type="presParOf" srcId="{0B938E12-BF54-4AB2-9A68-46CA34A0BAD2}" destId="{FFD098DA-7571-405A-B803-FA6A48E1062B}" srcOrd="2" destOrd="0" presId="urn:microsoft.com/office/officeart/2005/8/layout/list1"/>
    <dgm:cxn modelId="{16B4B18D-EF26-4D2F-8BA6-23B6DF6DCDBC}" type="presParOf" srcId="{0B938E12-BF54-4AB2-9A68-46CA34A0BAD2}" destId="{A7702E5D-8DF6-4CD3-9CB3-905441E609B3}" srcOrd="3" destOrd="0" presId="urn:microsoft.com/office/officeart/2005/8/layout/list1"/>
    <dgm:cxn modelId="{9DBC491C-7749-462F-820E-8D1B4F20559F}" type="presParOf" srcId="{0B938E12-BF54-4AB2-9A68-46CA34A0BAD2}" destId="{F327058F-CBCD-47F0-BDA8-C17B148EA559}" srcOrd="4" destOrd="0" presId="urn:microsoft.com/office/officeart/2005/8/layout/list1"/>
    <dgm:cxn modelId="{8D87324C-AA3A-4AC2-98B3-EF86AF463C6E}" type="presParOf" srcId="{F327058F-CBCD-47F0-BDA8-C17B148EA559}" destId="{9144B1BE-9F18-4991-8837-31C7E19D9BF8}" srcOrd="0" destOrd="0" presId="urn:microsoft.com/office/officeart/2005/8/layout/list1"/>
    <dgm:cxn modelId="{F6560DCA-9815-4469-A3C6-5A1EFE98DFBC}" type="presParOf" srcId="{F327058F-CBCD-47F0-BDA8-C17B148EA559}" destId="{17A36F67-3454-4E2F-96B0-A93D1DFB2180}" srcOrd="1" destOrd="0" presId="urn:microsoft.com/office/officeart/2005/8/layout/list1"/>
    <dgm:cxn modelId="{39583857-B32E-4802-AAA6-353498E4A5BA}" type="presParOf" srcId="{0B938E12-BF54-4AB2-9A68-46CA34A0BAD2}" destId="{1EA32E03-C11D-4A2C-BF57-C1616A9AE6E3}" srcOrd="5" destOrd="0" presId="urn:microsoft.com/office/officeart/2005/8/layout/list1"/>
    <dgm:cxn modelId="{A3AFCBBC-0857-4C5B-B4FB-C1D7C9D41428}" type="presParOf" srcId="{0B938E12-BF54-4AB2-9A68-46CA34A0BAD2}" destId="{1A267E43-4DCF-45A1-97E1-2A72B67FF0F8}" srcOrd="6" destOrd="0" presId="urn:microsoft.com/office/officeart/2005/8/layout/list1"/>
    <dgm:cxn modelId="{C899BB13-04CA-4F30-9F3D-9A5521A87291}" type="presParOf" srcId="{0B938E12-BF54-4AB2-9A68-46CA34A0BAD2}" destId="{34FCD95B-4B59-41E2-A5EE-4FFF94272B32}" srcOrd="7" destOrd="0" presId="urn:microsoft.com/office/officeart/2005/8/layout/list1"/>
    <dgm:cxn modelId="{0CADF244-D7A8-417D-B589-FF2946ED75B8}" type="presParOf" srcId="{0B938E12-BF54-4AB2-9A68-46CA34A0BAD2}" destId="{CE8DE7CC-CC99-4985-8629-6C77E2ADF5B4}" srcOrd="8" destOrd="0" presId="urn:microsoft.com/office/officeart/2005/8/layout/list1"/>
    <dgm:cxn modelId="{50B5D046-BA49-49DA-9DD3-33D06213D12D}" type="presParOf" srcId="{CE8DE7CC-CC99-4985-8629-6C77E2ADF5B4}" destId="{0217CB67-605E-46C5-89E3-B4E4D0EA2E3B}" srcOrd="0" destOrd="0" presId="urn:microsoft.com/office/officeart/2005/8/layout/list1"/>
    <dgm:cxn modelId="{460B97FA-8A06-4DA3-8222-95CB67A0C733}" type="presParOf" srcId="{CE8DE7CC-CC99-4985-8629-6C77E2ADF5B4}" destId="{E6E0B348-2279-49C7-91A2-3CA77734F83C}" srcOrd="1" destOrd="0" presId="urn:microsoft.com/office/officeart/2005/8/layout/list1"/>
    <dgm:cxn modelId="{AB9E51F1-06A7-482B-96FE-F60CE70EC9AF}" type="presParOf" srcId="{0B938E12-BF54-4AB2-9A68-46CA34A0BAD2}" destId="{696FFFBB-F578-4431-89E3-7FC9D99F6E59}" srcOrd="9" destOrd="0" presId="urn:microsoft.com/office/officeart/2005/8/layout/list1"/>
    <dgm:cxn modelId="{C5DBAFAA-D5B9-4BE1-B6CB-AAB0D64365AA}" type="presParOf" srcId="{0B938E12-BF54-4AB2-9A68-46CA34A0BAD2}" destId="{18572016-2BB0-482A-877B-C8939D221285}" srcOrd="10" destOrd="0" presId="urn:microsoft.com/office/officeart/2005/8/layout/list1"/>
    <dgm:cxn modelId="{C7D9E462-B00B-4CB4-B5E9-783E0FC4ED4F}" type="presParOf" srcId="{0B938E12-BF54-4AB2-9A68-46CA34A0BAD2}" destId="{4B9A974D-1EC4-45C4-AB60-4583411D9AD5}" srcOrd="11" destOrd="0" presId="urn:microsoft.com/office/officeart/2005/8/layout/list1"/>
    <dgm:cxn modelId="{3869572B-D598-4C99-B229-E166B1D83B07}" type="presParOf" srcId="{0B938E12-BF54-4AB2-9A68-46CA34A0BAD2}" destId="{5F5CA45A-18B9-44AB-B403-1A9D2D4BB72B}" srcOrd="12" destOrd="0" presId="urn:microsoft.com/office/officeart/2005/8/layout/list1"/>
    <dgm:cxn modelId="{BE07A275-0D6D-4D31-B915-8250C94C500B}" type="presParOf" srcId="{5F5CA45A-18B9-44AB-B403-1A9D2D4BB72B}" destId="{10171E36-5706-4397-84D8-221253D2E957}" srcOrd="0" destOrd="0" presId="urn:microsoft.com/office/officeart/2005/8/layout/list1"/>
    <dgm:cxn modelId="{D07ABF8B-9B05-4A49-894C-0528CDDC8163}" type="presParOf" srcId="{5F5CA45A-18B9-44AB-B403-1A9D2D4BB72B}" destId="{37323FA4-81A4-4B0F-B61D-3920B8224DF2}" srcOrd="1" destOrd="0" presId="urn:microsoft.com/office/officeart/2005/8/layout/list1"/>
    <dgm:cxn modelId="{8AC7E816-EE58-4FB4-B019-A5DC5014D0EC}" type="presParOf" srcId="{0B938E12-BF54-4AB2-9A68-46CA34A0BAD2}" destId="{16EFB5BA-A760-426E-B70A-6AD4F5F7A1A7}" srcOrd="13" destOrd="0" presId="urn:microsoft.com/office/officeart/2005/8/layout/list1"/>
    <dgm:cxn modelId="{4173B881-069E-49D8-9ADF-0E041FD2F6F0}" type="presParOf" srcId="{0B938E12-BF54-4AB2-9A68-46CA34A0BAD2}" destId="{E4424CFC-AE1D-4370-AE21-D04036B539F8}" srcOrd="14" destOrd="0" presId="urn:microsoft.com/office/officeart/2005/8/layout/list1"/>
    <dgm:cxn modelId="{450A2E17-E979-47E0-9456-FDE7A4A3DDF3}" type="presParOf" srcId="{0B938E12-BF54-4AB2-9A68-46CA34A0BAD2}" destId="{148A28EE-693C-4DE7-AD4B-01BF9568AD7E}" srcOrd="15" destOrd="0" presId="urn:microsoft.com/office/officeart/2005/8/layout/list1"/>
    <dgm:cxn modelId="{78B899C7-3A3E-45D8-8214-9EFF86A022CF}" type="presParOf" srcId="{0B938E12-BF54-4AB2-9A68-46CA34A0BAD2}" destId="{C17060E4-4E8D-4803-93AE-B5DD244A24D8}" srcOrd="16" destOrd="0" presId="urn:microsoft.com/office/officeart/2005/8/layout/list1"/>
    <dgm:cxn modelId="{4ECF1F9D-251F-47FF-A7A2-AC3644C68FA3}" type="presParOf" srcId="{C17060E4-4E8D-4803-93AE-B5DD244A24D8}" destId="{32BFA391-FFC4-414E-86E0-9F7B56D338B4}" srcOrd="0" destOrd="0" presId="urn:microsoft.com/office/officeart/2005/8/layout/list1"/>
    <dgm:cxn modelId="{1F7FE9F3-6983-448C-A3BB-DE5A32984B57}" type="presParOf" srcId="{C17060E4-4E8D-4803-93AE-B5DD244A24D8}" destId="{4B2A47DB-AC0B-42A1-88A9-2B26C026455B}" srcOrd="1" destOrd="0" presId="urn:microsoft.com/office/officeart/2005/8/layout/list1"/>
    <dgm:cxn modelId="{EC20AE11-4017-48AE-A51D-4A74651F3F9B}" type="presParOf" srcId="{0B938E12-BF54-4AB2-9A68-46CA34A0BAD2}" destId="{8422333E-0960-49F8-8566-9E42183E8F20}" srcOrd="17" destOrd="0" presId="urn:microsoft.com/office/officeart/2005/8/layout/list1"/>
    <dgm:cxn modelId="{6E639CCD-A67E-4779-8740-681FDFB1B9A4}" type="presParOf" srcId="{0B938E12-BF54-4AB2-9A68-46CA34A0BAD2}" destId="{8EAB0F21-7ABC-4A22-8FAD-F02071B54514}" srcOrd="18" destOrd="0" presId="urn:microsoft.com/office/officeart/2005/8/layout/list1"/>
    <dgm:cxn modelId="{6C3966E5-81D4-48A6-B410-C780E6FC43BC}" type="presParOf" srcId="{0B938E12-BF54-4AB2-9A68-46CA34A0BAD2}" destId="{DFB07344-E160-455F-ADEB-F2F7B61E9DAC}" srcOrd="19" destOrd="0" presId="urn:microsoft.com/office/officeart/2005/8/layout/list1"/>
    <dgm:cxn modelId="{9B28B570-AB68-409B-94FC-CF00231EAD34}" type="presParOf" srcId="{0B938E12-BF54-4AB2-9A68-46CA34A0BAD2}" destId="{08ECB634-1F2E-448E-81AB-8ACBBBCE5587}" srcOrd="20" destOrd="0" presId="urn:microsoft.com/office/officeart/2005/8/layout/list1"/>
    <dgm:cxn modelId="{B3888938-0A75-46C8-AF59-FE8F777F6A26}" type="presParOf" srcId="{08ECB634-1F2E-448E-81AB-8ACBBBCE5587}" destId="{9C78EF36-17C5-4B9A-888F-EA01BCFF56B5}" srcOrd="0" destOrd="0" presId="urn:microsoft.com/office/officeart/2005/8/layout/list1"/>
    <dgm:cxn modelId="{303C75A4-86BA-4D41-BA48-A2232A59ACB7}" type="presParOf" srcId="{08ECB634-1F2E-448E-81AB-8ACBBBCE5587}" destId="{CEF37113-12CF-42F2-940F-516AA072302B}" srcOrd="1" destOrd="0" presId="urn:microsoft.com/office/officeart/2005/8/layout/list1"/>
    <dgm:cxn modelId="{017E9BB4-4ABA-4709-B618-6D84E87A7DFA}" type="presParOf" srcId="{0B938E12-BF54-4AB2-9A68-46CA34A0BAD2}" destId="{FB9652CA-517A-4837-8CA5-467418A8D82E}" srcOrd="21" destOrd="0" presId="urn:microsoft.com/office/officeart/2005/8/layout/list1"/>
    <dgm:cxn modelId="{CFFF7127-4C13-48C2-9A79-0C16AF114A94}" type="presParOf" srcId="{0B938E12-BF54-4AB2-9A68-46CA34A0BAD2}" destId="{1205CED3-5671-40C3-BA4B-4CE1521B62D1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16940B-0882-4081-9CE6-EF2BEF6C3D3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471A2F6-4260-4DA2-8312-37DF91BA036F}">
      <dgm:prSet custT="1"/>
      <dgm:spPr/>
      <dgm:t>
        <a:bodyPr/>
        <a:lstStyle/>
        <a:p>
          <a:r>
            <a:rPr lang="pl-PL" sz="1400" dirty="0" smtClean="0"/>
            <a:t>zdawania egzaminu poprawkowego na zasadach zgodnych z wewnątrzszkolnym ocenianiem</a:t>
          </a:r>
          <a:endParaRPr lang="pl-PL" sz="1400" dirty="0"/>
        </a:p>
      </dgm:t>
    </dgm:pt>
    <dgm:pt modelId="{D5DE8208-D599-4AB0-9746-124DAA7D9D04}" type="parTrans" cxnId="{07977FDB-B6B1-428F-BE61-E47DD9995AFE}">
      <dgm:prSet/>
      <dgm:spPr/>
      <dgm:t>
        <a:bodyPr/>
        <a:lstStyle/>
        <a:p>
          <a:endParaRPr lang="pl-PL"/>
        </a:p>
      </dgm:t>
    </dgm:pt>
    <dgm:pt modelId="{669FDAC8-1D92-4529-A1B0-71F308F0A6E4}" type="sibTrans" cxnId="{07977FDB-B6B1-428F-BE61-E47DD9995AFE}">
      <dgm:prSet/>
      <dgm:spPr/>
      <dgm:t>
        <a:bodyPr/>
        <a:lstStyle/>
        <a:p>
          <a:endParaRPr lang="pl-PL"/>
        </a:p>
      </dgm:t>
    </dgm:pt>
    <dgm:pt modelId="{2717AC7D-FA1B-4F88-A162-8493E6E335D9}">
      <dgm:prSet custT="1"/>
      <dgm:spPr/>
      <dgm:t>
        <a:bodyPr/>
        <a:lstStyle/>
        <a:p>
          <a:r>
            <a:rPr lang="pl-PL" sz="1400" dirty="0" smtClean="0"/>
            <a:t>ubiegania się o możliwość powtarzania roku, jeśli nie uzyska promocji, przy czym prawo to nie przysługuje uczniowi, który został skreślony z listy uczniów</a:t>
          </a:r>
          <a:endParaRPr lang="pl-PL" sz="1400" dirty="0"/>
        </a:p>
      </dgm:t>
    </dgm:pt>
    <dgm:pt modelId="{BBAD9B8C-0FC9-462E-AE7D-0AFD72496CD4}" type="parTrans" cxnId="{A8C3FCEE-B39E-4450-B48A-0500F53A148E}">
      <dgm:prSet/>
      <dgm:spPr/>
      <dgm:t>
        <a:bodyPr/>
        <a:lstStyle/>
        <a:p>
          <a:endParaRPr lang="pl-PL"/>
        </a:p>
      </dgm:t>
    </dgm:pt>
    <dgm:pt modelId="{D7A1C3CA-1854-4794-A548-BD55B086A04B}" type="sibTrans" cxnId="{A8C3FCEE-B39E-4450-B48A-0500F53A148E}">
      <dgm:prSet/>
      <dgm:spPr/>
      <dgm:t>
        <a:bodyPr/>
        <a:lstStyle/>
        <a:p>
          <a:endParaRPr lang="pl-PL"/>
        </a:p>
      </dgm:t>
    </dgm:pt>
    <dgm:pt modelId="{8A21590E-B470-4999-8886-8CAF7979B79B}">
      <dgm:prSet phldrT="[Tekst]" custT="1"/>
      <dgm:spPr/>
      <dgm:t>
        <a:bodyPr/>
        <a:lstStyle/>
        <a:p>
          <a:r>
            <a:rPr lang="pl-PL" sz="1400" dirty="0" smtClean="0"/>
            <a:t>zdawania egzaminu klasyfikacyjnego na zasadach zgodnych z wewnątrzszkolnym ocenianiem</a:t>
          </a:r>
          <a:endParaRPr lang="pl-PL" sz="1400" dirty="0"/>
        </a:p>
      </dgm:t>
    </dgm:pt>
    <dgm:pt modelId="{3B982B12-D8D2-4193-983A-D00167A72B87}" type="sibTrans" cxnId="{CF0F5B9E-AA52-45D9-9905-D577D0092B89}">
      <dgm:prSet/>
      <dgm:spPr/>
      <dgm:t>
        <a:bodyPr/>
        <a:lstStyle/>
        <a:p>
          <a:endParaRPr lang="pl-PL"/>
        </a:p>
      </dgm:t>
    </dgm:pt>
    <dgm:pt modelId="{1EDD2A51-DA96-4C89-9200-3351EEDA4279}" type="parTrans" cxnId="{CF0F5B9E-AA52-45D9-9905-D577D0092B89}">
      <dgm:prSet/>
      <dgm:spPr/>
      <dgm:t>
        <a:bodyPr/>
        <a:lstStyle/>
        <a:p>
          <a:endParaRPr lang="pl-PL"/>
        </a:p>
      </dgm:t>
    </dgm:pt>
    <dgm:pt modelId="{EA68081F-818F-49AE-9C96-8A607B091677}">
      <dgm:prSet custT="1"/>
      <dgm:spPr/>
      <dgm:t>
        <a:bodyPr/>
        <a:lstStyle/>
        <a:p>
          <a:r>
            <a:rPr lang="pl-PL" sz="1400" dirty="0" smtClean="0"/>
            <a:t>ubiegania się o zwolnienie przez Dyrektora Szkoły z zajęć wychowania fizycznego, na podstawie opinii wydanej przez lekarza, na czas określony w tej opinii</a:t>
          </a:r>
          <a:endParaRPr lang="pl-PL" sz="1400" dirty="0"/>
        </a:p>
      </dgm:t>
    </dgm:pt>
    <dgm:pt modelId="{39C01447-C808-4BB0-8F01-40D073F089CE}" type="sibTrans" cxnId="{4C9D8E2A-66AC-4219-AD0C-547CE250E96E}">
      <dgm:prSet/>
      <dgm:spPr/>
      <dgm:t>
        <a:bodyPr/>
        <a:lstStyle/>
        <a:p>
          <a:endParaRPr lang="pl-PL"/>
        </a:p>
      </dgm:t>
    </dgm:pt>
    <dgm:pt modelId="{A0D30666-3597-4506-AEEF-6BD9E47C2054}" type="parTrans" cxnId="{4C9D8E2A-66AC-4219-AD0C-547CE250E96E}">
      <dgm:prSet/>
      <dgm:spPr/>
      <dgm:t>
        <a:bodyPr/>
        <a:lstStyle/>
        <a:p>
          <a:endParaRPr lang="pl-PL"/>
        </a:p>
      </dgm:t>
    </dgm:pt>
    <dgm:pt modelId="{7EF8DBC2-49AB-4605-B64D-04CED5E2882B}">
      <dgm:prSet custT="1"/>
      <dgm:spPr/>
      <dgm:t>
        <a:bodyPr/>
        <a:lstStyle/>
        <a:p>
          <a:r>
            <a:rPr lang="pl-PL" sz="1400" dirty="0" smtClean="0"/>
            <a:t>uwzględniania przez nauczyciela indywidualnych możliwości psychofizycznych</a:t>
          </a:r>
        </a:p>
      </dgm:t>
    </dgm:pt>
    <dgm:pt modelId="{A8580DAA-5CAA-4E5F-897E-586BE7E84BA9}" type="parTrans" cxnId="{4FFB9403-AAEC-44A5-9DBD-4C4CAF1E63C0}">
      <dgm:prSet/>
      <dgm:spPr/>
      <dgm:t>
        <a:bodyPr/>
        <a:lstStyle/>
        <a:p>
          <a:endParaRPr lang="pl-PL"/>
        </a:p>
      </dgm:t>
    </dgm:pt>
    <dgm:pt modelId="{C6AC4C0E-81D8-45E2-9ACE-7775899B09D4}" type="sibTrans" cxnId="{4FFB9403-AAEC-44A5-9DBD-4C4CAF1E63C0}">
      <dgm:prSet/>
      <dgm:spPr/>
      <dgm:t>
        <a:bodyPr/>
        <a:lstStyle/>
        <a:p>
          <a:endParaRPr lang="pl-PL"/>
        </a:p>
      </dgm:t>
    </dgm:pt>
    <dgm:pt modelId="{F0BC59D9-078E-470C-8D47-308F20CBED78}">
      <dgm:prSet custT="1"/>
      <dgm:spPr/>
      <dgm:t>
        <a:bodyPr/>
        <a:lstStyle/>
        <a:p>
          <a:r>
            <a:rPr lang="pl-PL" sz="1400" dirty="0" smtClean="0"/>
            <a:t>właściwie zorganizowanego procesu kształcenia zgodnie z zasadami higieny pracy umysłowej</a:t>
          </a:r>
        </a:p>
      </dgm:t>
    </dgm:pt>
    <dgm:pt modelId="{EC909825-6738-4AEC-8561-018CBC480A8F}" type="parTrans" cxnId="{21DF119C-2C25-49C9-A318-7F892B095176}">
      <dgm:prSet/>
      <dgm:spPr/>
      <dgm:t>
        <a:bodyPr/>
        <a:lstStyle/>
        <a:p>
          <a:endParaRPr lang="pl-PL"/>
        </a:p>
      </dgm:t>
    </dgm:pt>
    <dgm:pt modelId="{62737E2F-B046-451E-933E-27E95C1A7BF3}" type="sibTrans" cxnId="{21DF119C-2C25-49C9-A318-7F892B095176}">
      <dgm:prSet/>
      <dgm:spPr/>
      <dgm:t>
        <a:bodyPr/>
        <a:lstStyle/>
        <a:p>
          <a:endParaRPr lang="pl-PL"/>
        </a:p>
      </dgm:t>
    </dgm:pt>
    <dgm:pt modelId="{0B938E12-BF54-4AB2-9A68-46CA34A0BAD2}" type="pres">
      <dgm:prSet presAssocID="{3216940B-0882-4081-9CE6-EF2BEF6C3D35}" presName="linear" presStyleCnt="0">
        <dgm:presLayoutVars>
          <dgm:dir/>
          <dgm:animLvl val="lvl"/>
          <dgm:resizeHandles val="exact"/>
        </dgm:presLayoutVars>
      </dgm:prSet>
      <dgm:spPr/>
    </dgm:pt>
    <dgm:pt modelId="{5C010A23-22CE-4C93-A82B-AD611B4A095D}" type="pres">
      <dgm:prSet presAssocID="{8A21590E-B470-4999-8886-8CAF7979B79B}" presName="parentLin" presStyleCnt="0"/>
      <dgm:spPr/>
    </dgm:pt>
    <dgm:pt modelId="{1E6CBDDD-4AAA-4259-A25C-7B047CAEB767}" type="pres">
      <dgm:prSet presAssocID="{8A21590E-B470-4999-8886-8CAF7979B79B}" presName="parentLeftMargin" presStyleLbl="node1" presStyleIdx="0" presStyleCnt="6"/>
      <dgm:spPr/>
    </dgm:pt>
    <dgm:pt modelId="{B2E75F33-56C2-43EB-B03F-D4E5F0E8A0BF}" type="pres">
      <dgm:prSet presAssocID="{8A21590E-B470-4999-8886-8CAF7979B79B}" presName="parentText" presStyleLbl="node1" presStyleIdx="0" presStyleCnt="6" custScaleX="138656" custScaleY="31016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3604E1A-AAF9-423E-8A94-2071141EAF23}" type="pres">
      <dgm:prSet presAssocID="{8A21590E-B470-4999-8886-8CAF7979B79B}" presName="negativeSpace" presStyleCnt="0"/>
      <dgm:spPr/>
    </dgm:pt>
    <dgm:pt modelId="{FFD098DA-7571-405A-B803-FA6A48E1062B}" type="pres">
      <dgm:prSet presAssocID="{8A21590E-B470-4999-8886-8CAF7979B79B}" presName="childText" presStyleLbl="conFgAcc1" presStyleIdx="0" presStyleCnt="6">
        <dgm:presLayoutVars>
          <dgm:bulletEnabled val="1"/>
        </dgm:presLayoutVars>
      </dgm:prSet>
      <dgm:spPr/>
    </dgm:pt>
    <dgm:pt modelId="{A7702E5D-8DF6-4CD3-9CB3-905441E609B3}" type="pres">
      <dgm:prSet presAssocID="{3B982B12-D8D2-4193-983A-D00167A72B87}" presName="spaceBetweenRectangles" presStyleCnt="0"/>
      <dgm:spPr/>
    </dgm:pt>
    <dgm:pt modelId="{F327058F-CBCD-47F0-BDA8-C17B148EA559}" type="pres">
      <dgm:prSet presAssocID="{3471A2F6-4260-4DA2-8312-37DF91BA036F}" presName="parentLin" presStyleCnt="0"/>
      <dgm:spPr/>
    </dgm:pt>
    <dgm:pt modelId="{9144B1BE-9F18-4991-8837-31C7E19D9BF8}" type="pres">
      <dgm:prSet presAssocID="{3471A2F6-4260-4DA2-8312-37DF91BA036F}" presName="parentLeftMargin" presStyleLbl="node1" presStyleIdx="0" presStyleCnt="6"/>
      <dgm:spPr/>
    </dgm:pt>
    <dgm:pt modelId="{17A36F67-3454-4E2F-96B0-A93D1DFB2180}" type="pres">
      <dgm:prSet presAssocID="{3471A2F6-4260-4DA2-8312-37DF91BA036F}" presName="parentText" presStyleLbl="node1" presStyleIdx="1" presStyleCnt="6" custScaleX="142559" custScaleY="23610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EA32E03-C11D-4A2C-BF57-C1616A9AE6E3}" type="pres">
      <dgm:prSet presAssocID="{3471A2F6-4260-4DA2-8312-37DF91BA036F}" presName="negativeSpace" presStyleCnt="0"/>
      <dgm:spPr/>
    </dgm:pt>
    <dgm:pt modelId="{1A267E43-4DCF-45A1-97E1-2A72B67FF0F8}" type="pres">
      <dgm:prSet presAssocID="{3471A2F6-4260-4DA2-8312-37DF91BA036F}" presName="childText" presStyleLbl="conFgAcc1" presStyleIdx="1" presStyleCnt="6">
        <dgm:presLayoutVars>
          <dgm:bulletEnabled val="1"/>
        </dgm:presLayoutVars>
      </dgm:prSet>
      <dgm:spPr/>
    </dgm:pt>
    <dgm:pt modelId="{34FCD95B-4B59-41E2-A5EE-4FFF94272B32}" type="pres">
      <dgm:prSet presAssocID="{669FDAC8-1D92-4529-A1B0-71F308F0A6E4}" presName="spaceBetweenRectangles" presStyleCnt="0"/>
      <dgm:spPr/>
    </dgm:pt>
    <dgm:pt modelId="{CE8DE7CC-CC99-4985-8629-6C77E2ADF5B4}" type="pres">
      <dgm:prSet presAssocID="{2717AC7D-FA1B-4F88-A162-8493E6E335D9}" presName="parentLin" presStyleCnt="0"/>
      <dgm:spPr/>
    </dgm:pt>
    <dgm:pt modelId="{0217CB67-605E-46C5-89E3-B4E4D0EA2E3B}" type="pres">
      <dgm:prSet presAssocID="{2717AC7D-FA1B-4F88-A162-8493E6E335D9}" presName="parentLeftMargin" presStyleLbl="node1" presStyleIdx="1" presStyleCnt="6"/>
      <dgm:spPr/>
    </dgm:pt>
    <dgm:pt modelId="{E6E0B348-2279-49C7-91A2-3CA77734F83C}" type="pres">
      <dgm:prSet presAssocID="{2717AC7D-FA1B-4F88-A162-8493E6E335D9}" presName="parentText" presStyleLbl="node1" presStyleIdx="2" presStyleCnt="6" custScaleX="140803" custScaleY="19184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96FFFBB-F578-4431-89E3-7FC9D99F6E59}" type="pres">
      <dgm:prSet presAssocID="{2717AC7D-FA1B-4F88-A162-8493E6E335D9}" presName="negativeSpace" presStyleCnt="0"/>
      <dgm:spPr/>
    </dgm:pt>
    <dgm:pt modelId="{18572016-2BB0-482A-877B-C8939D221285}" type="pres">
      <dgm:prSet presAssocID="{2717AC7D-FA1B-4F88-A162-8493E6E335D9}" presName="childText" presStyleLbl="conFgAcc1" presStyleIdx="2" presStyleCnt="6">
        <dgm:presLayoutVars>
          <dgm:bulletEnabled val="1"/>
        </dgm:presLayoutVars>
      </dgm:prSet>
      <dgm:spPr/>
    </dgm:pt>
    <dgm:pt modelId="{4B9A974D-1EC4-45C4-AB60-4583411D9AD5}" type="pres">
      <dgm:prSet presAssocID="{D7A1C3CA-1854-4794-A548-BD55B086A04B}" presName="spaceBetweenRectangles" presStyleCnt="0"/>
      <dgm:spPr/>
    </dgm:pt>
    <dgm:pt modelId="{5F5CA45A-18B9-44AB-B403-1A9D2D4BB72B}" type="pres">
      <dgm:prSet presAssocID="{EA68081F-818F-49AE-9C96-8A607B091677}" presName="parentLin" presStyleCnt="0"/>
      <dgm:spPr/>
    </dgm:pt>
    <dgm:pt modelId="{10171E36-5706-4397-84D8-221253D2E957}" type="pres">
      <dgm:prSet presAssocID="{EA68081F-818F-49AE-9C96-8A607B091677}" presName="parentLeftMargin" presStyleLbl="node1" presStyleIdx="2" presStyleCnt="6"/>
      <dgm:spPr/>
    </dgm:pt>
    <dgm:pt modelId="{37323FA4-81A4-4B0F-B61D-3920B8224DF2}" type="pres">
      <dgm:prSet presAssocID="{EA68081F-818F-49AE-9C96-8A607B091677}" presName="parentText" presStyleLbl="node1" presStyleIdx="3" presStyleCnt="6" custScaleX="142857" custScaleY="31836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6EFB5BA-A760-426E-B70A-6AD4F5F7A1A7}" type="pres">
      <dgm:prSet presAssocID="{EA68081F-818F-49AE-9C96-8A607B091677}" presName="negativeSpace" presStyleCnt="0"/>
      <dgm:spPr/>
    </dgm:pt>
    <dgm:pt modelId="{E4424CFC-AE1D-4370-AE21-D04036B539F8}" type="pres">
      <dgm:prSet presAssocID="{EA68081F-818F-49AE-9C96-8A607B091677}" presName="childText" presStyleLbl="conFgAcc1" presStyleIdx="3" presStyleCnt="6">
        <dgm:presLayoutVars>
          <dgm:bulletEnabled val="1"/>
        </dgm:presLayoutVars>
      </dgm:prSet>
      <dgm:spPr/>
    </dgm:pt>
    <dgm:pt modelId="{148A28EE-693C-4DE7-AD4B-01BF9568AD7E}" type="pres">
      <dgm:prSet presAssocID="{39C01447-C808-4BB0-8F01-40D073F089CE}" presName="spaceBetweenRectangles" presStyleCnt="0"/>
      <dgm:spPr/>
    </dgm:pt>
    <dgm:pt modelId="{642AD307-B57E-465D-9EA5-B59F1EF89BD6}" type="pres">
      <dgm:prSet presAssocID="{F0BC59D9-078E-470C-8D47-308F20CBED78}" presName="parentLin" presStyleCnt="0"/>
      <dgm:spPr/>
    </dgm:pt>
    <dgm:pt modelId="{13F3DA9A-2D6B-48E4-97C3-711725DC7CEA}" type="pres">
      <dgm:prSet presAssocID="{F0BC59D9-078E-470C-8D47-308F20CBED78}" presName="parentLeftMargin" presStyleLbl="node1" presStyleIdx="3" presStyleCnt="6"/>
      <dgm:spPr/>
    </dgm:pt>
    <dgm:pt modelId="{6DB15257-BFC9-41F3-81A0-4285155D1D28}" type="pres">
      <dgm:prSet presAssocID="{F0BC59D9-078E-470C-8D47-308F20CBED78}" presName="parentText" presStyleLbl="node1" presStyleIdx="4" presStyleCnt="6" custScaleX="142857" custScaleY="23514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2384178-B869-467B-BB3C-02D5833D5FD8}" type="pres">
      <dgm:prSet presAssocID="{F0BC59D9-078E-470C-8D47-308F20CBED78}" presName="negativeSpace" presStyleCnt="0"/>
      <dgm:spPr/>
    </dgm:pt>
    <dgm:pt modelId="{607B5E25-697E-49C7-BCB0-D3E4180A6F2C}" type="pres">
      <dgm:prSet presAssocID="{F0BC59D9-078E-470C-8D47-308F20CBED78}" presName="childText" presStyleLbl="conFgAcc1" presStyleIdx="4" presStyleCnt="6">
        <dgm:presLayoutVars>
          <dgm:bulletEnabled val="1"/>
        </dgm:presLayoutVars>
      </dgm:prSet>
      <dgm:spPr/>
    </dgm:pt>
    <dgm:pt modelId="{750EDFF9-3289-4592-AFB5-9E8323646FE8}" type="pres">
      <dgm:prSet presAssocID="{62737E2F-B046-451E-933E-27E95C1A7BF3}" presName="spaceBetweenRectangles" presStyleCnt="0"/>
      <dgm:spPr/>
    </dgm:pt>
    <dgm:pt modelId="{DD747738-F1EA-445F-A7E3-2704B5BC340B}" type="pres">
      <dgm:prSet presAssocID="{7EF8DBC2-49AB-4605-B64D-04CED5E2882B}" presName="parentLin" presStyleCnt="0"/>
      <dgm:spPr/>
    </dgm:pt>
    <dgm:pt modelId="{D7BC45B2-393D-4DD7-9F5A-D8E82B216344}" type="pres">
      <dgm:prSet presAssocID="{7EF8DBC2-49AB-4605-B64D-04CED5E2882B}" presName="parentLeftMargin" presStyleLbl="node1" presStyleIdx="4" presStyleCnt="6"/>
      <dgm:spPr/>
    </dgm:pt>
    <dgm:pt modelId="{70E163F6-69A9-49C4-B270-2BD1D92A2382}" type="pres">
      <dgm:prSet presAssocID="{7EF8DBC2-49AB-4605-B64D-04CED5E2882B}" presName="parentText" presStyleLbl="node1" presStyleIdx="5" presStyleCnt="6" custScaleX="142857" custScaleY="18297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65894CD-0CB8-4D9A-B345-81BCB31882CF}" type="pres">
      <dgm:prSet presAssocID="{7EF8DBC2-49AB-4605-B64D-04CED5E2882B}" presName="negativeSpace" presStyleCnt="0"/>
      <dgm:spPr/>
    </dgm:pt>
    <dgm:pt modelId="{D5F1BDFD-C50C-47AB-8751-99DC0E6EBDB9}" type="pres">
      <dgm:prSet presAssocID="{7EF8DBC2-49AB-4605-B64D-04CED5E2882B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C4C798D0-199D-4415-8628-F6FF7978615D}" type="presOf" srcId="{F0BC59D9-078E-470C-8D47-308F20CBED78}" destId="{13F3DA9A-2D6B-48E4-97C3-711725DC7CEA}" srcOrd="0" destOrd="0" presId="urn:microsoft.com/office/officeart/2005/8/layout/list1"/>
    <dgm:cxn modelId="{F8CD8991-5F5F-41CC-B7A9-45B0E30DCCD7}" type="presOf" srcId="{8A21590E-B470-4999-8886-8CAF7979B79B}" destId="{1E6CBDDD-4AAA-4259-A25C-7B047CAEB767}" srcOrd="0" destOrd="0" presId="urn:microsoft.com/office/officeart/2005/8/layout/list1"/>
    <dgm:cxn modelId="{13439D67-9A42-4A67-B33A-1F069793B38A}" type="presOf" srcId="{3471A2F6-4260-4DA2-8312-37DF91BA036F}" destId="{17A36F67-3454-4E2F-96B0-A93D1DFB2180}" srcOrd="1" destOrd="0" presId="urn:microsoft.com/office/officeart/2005/8/layout/list1"/>
    <dgm:cxn modelId="{DBA9ECDE-5418-45B7-A483-BD6640A4BDC2}" type="presOf" srcId="{8A21590E-B470-4999-8886-8CAF7979B79B}" destId="{B2E75F33-56C2-43EB-B03F-D4E5F0E8A0BF}" srcOrd="1" destOrd="0" presId="urn:microsoft.com/office/officeart/2005/8/layout/list1"/>
    <dgm:cxn modelId="{CF0F5B9E-AA52-45D9-9905-D577D0092B89}" srcId="{3216940B-0882-4081-9CE6-EF2BEF6C3D35}" destId="{8A21590E-B470-4999-8886-8CAF7979B79B}" srcOrd="0" destOrd="0" parTransId="{1EDD2A51-DA96-4C89-9200-3351EEDA4279}" sibTransId="{3B982B12-D8D2-4193-983A-D00167A72B87}"/>
    <dgm:cxn modelId="{BB28B4A1-F780-4717-AAB8-732CDA354128}" type="presOf" srcId="{F0BC59D9-078E-470C-8D47-308F20CBED78}" destId="{6DB15257-BFC9-41F3-81A0-4285155D1D28}" srcOrd="1" destOrd="0" presId="urn:microsoft.com/office/officeart/2005/8/layout/list1"/>
    <dgm:cxn modelId="{1626BE37-DA1B-4560-A27F-0DB312A7582E}" type="presOf" srcId="{EA68081F-818F-49AE-9C96-8A607B091677}" destId="{10171E36-5706-4397-84D8-221253D2E957}" srcOrd="0" destOrd="0" presId="urn:microsoft.com/office/officeart/2005/8/layout/list1"/>
    <dgm:cxn modelId="{747BDA7F-18E0-465F-8619-0E2D9C55B4FD}" type="presOf" srcId="{EA68081F-818F-49AE-9C96-8A607B091677}" destId="{37323FA4-81A4-4B0F-B61D-3920B8224DF2}" srcOrd="1" destOrd="0" presId="urn:microsoft.com/office/officeart/2005/8/layout/list1"/>
    <dgm:cxn modelId="{DB2D4AE2-7ADD-4A2B-8F6D-E2AD40222643}" type="presOf" srcId="{2717AC7D-FA1B-4F88-A162-8493E6E335D9}" destId="{0217CB67-605E-46C5-89E3-B4E4D0EA2E3B}" srcOrd="0" destOrd="0" presId="urn:microsoft.com/office/officeart/2005/8/layout/list1"/>
    <dgm:cxn modelId="{7D173C0E-C44A-4137-862D-C7D1AAF07A49}" type="presOf" srcId="{7EF8DBC2-49AB-4605-B64D-04CED5E2882B}" destId="{D7BC45B2-393D-4DD7-9F5A-D8E82B216344}" srcOrd="0" destOrd="0" presId="urn:microsoft.com/office/officeart/2005/8/layout/list1"/>
    <dgm:cxn modelId="{5249887B-A0CB-4D76-B008-7A345869E898}" type="presOf" srcId="{3216940B-0882-4081-9CE6-EF2BEF6C3D35}" destId="{0B938E12-BF54-4AB2-9A68-46CA34A0BAD2}" srcOrd="0" destOrd="0" presId="urn:microsoft.com/office/officeart/2005/8/layout/list1"/>
    <dgm:cxn modelId="{4FFB9403-AAEC-44A5-9DBD-4C4CAF1E63C0}" srcId="{3216940B-0882-4081-9CE6-EF2BEF6C3D35}" destId="{7EF8DBC2-49AB-4605-B64D-04CED5E2882B}" srcOrd="5" destOrd="0" parTransId="{A8580DAA-5CAA-4E5F-897E-586BE7E84BA9}" sibTransId="{C6AC4C0E-81D8-45E2-9ACE-7775899B09D4}"/>
    <dgm:cxn modelId="{8D279C1C-1008-4B84-AD92-040C71FF4E22}" type="presOf" srcId="{2717AC7D-FA1B-4F88-A162-8493E6E335D9}" destId="{E6E0B348-2279-49C7-91A2-3CA77734F83C}" srcOrd="1" destOrd="0" presId="urn:microsoft.com/office/officeart/2005/8/layout/list1"/>
    <dgm:cxn modelId="{AD33A753-81B8-418C-A13B-74090E6F4588}" type="presOf" srcId="{3471A2F6-4260-4DA2-8312-37DF91BA036F}" destId="{9144B1BE-9F18-4991-8837-31C7E19D9BF8}" srcOrd="0" destOrd="0" presId="urn:microsoft.com/office/officeart/2005/8/layout/list1"/>
    <dgm:cxn modelId="{A8C3FCEE-B39E-4450-B48A-0500F53A148E}" srcId="{3216940B-0882-4081-9CE6-EF2BEF6C3D35}" destId="{2717AC7D-FA1B-4F88-A162-8493E6E335D9}" srcOrd="2" destOrd="0" parTransId="{BBAD9B8C-0FC9-462E-AE7D-0AFD72496CD4}" sibTransId="{D7A1C3CA-1854-4794-A548-BD55B086A04B}"/>
    <dgm:cxn modelId="{4C9D8E2A-66AC-4219-AD0C-547CE250E96E}" srcId="{3216940B-0882-4081-9CE6-EF2BEF6C3D35}" destId="{EA68081F-818F-49AE-9C96-8A607B091677}" srcOrd="3" destOrd="0" parTransId="{A0D30666-3597-4506-AEEF-6BD9E47C2054}" sibTransId="{39C01447-C808-4BB0-8F01-40D073F089CE}"/>
    <dgm:cxn modelId="{49A742C9-85E9-4BA1-9DAA-9CDC6BC60996}" type="presOf" srcId="{7EF8DBC2-49AB-4605-B64D-04CED5E2882B}" destId="{70E163F6-69A9-49C4-B270-2BD1D92A2382}" srcOrd="1" destOrd="0" presId="urn:microsoft.com/office/officeart/2005/8/layout/list1"/>
    <dgm:cxn modelId="{07977FDB-B6B1-428F-BE61-E47DD9995AFE}" srcId="{3216940B-0882-4081-9CE6-EF2BEF6C3D35}" destId="{3471A2F6-4260-4DA2-8312-37DF91BA036F}" srcOrd="1" destOrd="0" parTransId="{D5DE8208-D599-4AB0-9746-124DAA7D9D04}" sibTransId="{669FDAC8-1D92-4529-A1B0-71F308F0A6E4}"/>
    <dgm:cxn modelId="{21DF119C-2C25-49C9-A318-7F892B095176}" srcId="{3216940B-0882-4081-9CE6-EF2BEF6C3D35}" destId="{F0BC59D9-078E-470C-8D47-308F20CBED78}" srcOrd="4" destOrd="0" parTransId="{EC909825-6738-4AEC-8561-018CBC480A8F}" sibTransId="{62737E2F-B046-451E-933E-27E95C1A7BF3}"/>
    <dgm:cxn modelId="{1CD1873B-6BE4-4916-BAA9-41EE9E048C89}" type="presParOf" srcId="{0B938E12-BF54-4AB2-9A68-46CA34A0BAD2}" destId="{5C010A23-22CE-4C93-A82B-AD611B4A095D}" srcOrd="0" destOrd="0" presId="urn:microsoft.com/office/officeart/2005/8/layout/list1"/>
    <dgm:cxn modelId="{0717DD73-4978-4EEC-B1FE-71658E3F568D}" type="presParOf" srcId="{5C010A23-22CE-4C93-A82B-AD611B4A095D}" destId="{1E6CBDDD-4AAA-4259-A25C-7B047CAEB767}" srcOrd="0" destOrd="0" presId="urn:microsoft.com/office/officeart/2005/8/layout/list1"/>
    <dgm:cxn modelId="{8214E246-EF4B-47D1-AEA2-066FC9B89443}" type="presParOf" srcId="{5C010A23-22CE-4C93-A82B-AD611B4A095D}" destId="{B2E75F33-56C2-43EB-B03F-D4E5F0E8A0BF}" srcOrd="1" destOrd="0" presId="urn:microsoft.com/office/officeart/2005/8/layout/list1"/>
    <dgm:cxn modelId="{9B0CF962-24EA-48EE-8C82-60AD8A55B70C}" type="presParOf" srcId="{0B938E12-BF54-4AB2-9A68-46CA34A0BAD2}" destId="{83604E1A-AAF9-423E-8A94-2071141EAF23}" srcOrd="1" destOrd="0" presId="urn:microsoft.com/office/officeart/2005/8/layout/list1"/>
    <dgm:cxn modelId="{6A7A54E4-5679-4D5D-B7C5-30B76EEAF12D}" type="presParOf" srcId="{0B938E12-BF54-4AB2-9A68-46CA34A0BAD2}" destId="{FFD098DA-7571-405A-B803-FA6A48E1062B}" srcOrd="2" destOrd="0" presId="urn:microsoft.com/office/officeart/2005/8/layout/list1"/>
    <dgm:cxn modelId="{D34E0809-7953-4A9E-86BA-55A71C63EAAA}" type="presParOf" srcId="{0B938E12-BF54-4AB2-9A68-46CA34A0BAD2}" destId="{A7702E5D-8DF6-4CD3-9CB3-905441E609B3}" srcOrd="3" destOrd="0" presId="urn:microsoft.com/office/officeart/2005/8/layout/list1"/>
    <dgm:cxn modelId="{4387D2AD-CF78-43CC-AFAA-ECCBBA214E0A}" type="presParOf" srcId="{0B938E12-BF54-4AB2-9A68-46CA34A0BAD2}" destId="{F327058F-CBCD-47F0-BDA8-C17B148EA559}" srcOrd="4" destOrd="0" presId="urn:microsoft.com/office/officeart/2005/8/layout/list1"/>
    <dgm:cxn modelId="{5E55C1E1-F63C-4E42-96E8-92ABE2CE57CE}" type="presParOf" srcId="{F327058F-CBCD-47F0-BDA8-C17B148EA559}" destId="{9144B1BE-9F18-4991-8837-31C7E19D9BF8}" srcOrd="0" destOrd="0" presId="urn:microsoft.com/office/officeart/2005/8/layout/list1"/>
    <dgm:cxn modelId="{B8FA59E9-8D2D-4989-BCE4-3F54B4378457}" type="presParOf" srcId="{F327058F-CBCD-47F0-BDA8-C17B148EA559}" destId="{17A36F67-3454-4E2F-96B0-A93D1DFB2180}" srcOrd="1" destOrd="0" presId="urn:microsoft.com/office/officeart/2005/8/layout/list1"/>
    <dgm:cxn modelId="{5E2330AD-2B47-420C-BF58-5D86A15F7247}" type="presParOf" srcId="{0B938E12-BF54-4AB2-9A68-46CA34A0BAD2}" destId="{1EA32E03-C11D-4A2C-BF57-C1616A9AE6E3}" srcOrd="5" destOrd="0" presId="urn:microsoft.com/office/officeart/2005/8/layout/list1"/>
    <dgm:cxn modelId="{C0EBCFCA-0E8B-40EF-AADF-2FDEDB5C2F6A}" type="presParOf" srcId="{0B938E12-BF54-4AB2-9A68-46CA34A0BAD2}" destId="{1A267E43-4DCF-45A1-97E1-2A72B67FF0F8}" srcOrd="6" destOrd="0" presId="urn:microsoft.com/office/officeart/2005/8/layout/list1"/>
    <dgm:cxn modelId="{69899AE3-4D3E-49C3-8ACE-C66818B72A23}" type="presParOf" srcId="{0B938E12-BF54-4AB2-9A68-46CA34A0BAD2}" destId="{34FCD95B-4B59-41E2-A5EE-4FFF94272B32}" srcOrd="7" destOrd="0" presId="urn:microsoft.com/office/officeart/2005/8/layout/list1"/>
    <dgm:cxn modelId="{BC643208-D2F7-4583-988D-FEAD465664E5}" type="presParOf" srcId="{0B938E12-BF54-4AB2-9A68-46CA34A0BAD2}" destId="{CE8DE7CC-CC99-4985-8629-6C77E2ADF5B4}" srcOrd="8" destOrd="0" presId="urn:microsoft.com/office/officeart/2005/8/layout/list1"/>
    <dgm:cxn modelId="{1A241B4C-FB35-48E8-9769-55E009CD1CA3}" type="presParOf" srcId="{CE8DE7CC-CC99-4985-8629-6C77E2ADF5B4}" destId="{0217CB67-605E-46C5-89E3-B4E4D0EA2E3B}" srcOrd="0" destOrd="0" presId="urn:microsoft.com/office/officeart/2005/8/layout/list1"/>
    <dgm:cxn modelId="{403A38D3-01F4-46E9-AA4F-68DC10055703}" type="presParOf" srcId="{CE8DE7CC-CC99-4985-8629-6C77E2ADF5B4}" destId="{E6E0B348-2279-49C7-91A2-3CA77734F83C}" srcOrd="1" destOrd="0" presId="urn:microsoft.com/office/officeart/2005/8/layout/list1"/>
    <dgm:cxn modelId="{22014C1C-7A8F-41F3-9C47-265A18F6F11B}" type="presParOf" srcId="{0B938E12-BF54-4AB2-9A68-46CA34A0BAD2}" destId="{696FFFBB-F578-4431-89E3-7FC9D99F6E59}" srcOrd="9" destOrd="0" presId="urn:microsoft.com/office/officeart/2005/8/layout/list1"/>
    <dgm:cxn modelId="{628C1C23-F4E8-4EFF-96F9-127E5501856A}" type="presParOf" srcId="{0B938E12-BF54-4AB2-9A68-46CA34A0BAD2}" destId="{18572016-2BB0-482A-877B-C8939D221285}" srcOrd="10" destOrd="0" presId="urn:microsoft.com/office/officeart/2005/8/layout/list1"/>
    <dgm:cxn modelId="{90BFB72F-3561-438B-9779-BE7A6D8A9051}" type="presParOf" srcId="{0B938E12-BF54-4AB2-9A68-46CA34A0BAD2}" destId="{4B9A974D-1EC4-45C4-AB60-4583411D9AD5}" srcOrd="11" destOrd="0" presId="urn:microsoft.com/office/officeart/2005/8/layout/list1"/>
    <dgm:cxn modelId="{A2AA486C-3435-424F-8E40-E0E17AF2EC7F}" type="presParOf" srcId="{0B938E12-BF54-4AB2-9A68-46CA34A0BAD2}" destId="{5F5CA45A-18B9-44AB-B403-1A9D2D4BB72B}" srcOrd="12" destOrd="0" presId="urn:microsoft.com/office/officeart/2005/8/layout/list1"/>
    <dgm:cxn modelId="{60DBBEA3-F911-48A1-B595-2795868D7FF5}" type="presParOf" srcId="{5F5CA45A-18B9-44AB-B403-1A9D2D4BB72B}" destId="{10171E36-5706-4397-84D8-221253D2E957}" srcOrd="0" destOrd="0" presId="urn:microsoft.com/office/officeart/2005/8/layout/list1"/>
    <dgm:cxn modelId="{5D50A180-E3C6-438A-BD41-88B7B4620F70}" type="presParOf" srcId="{5F5CA45A-18B9-44AB-B403-1A9D2D4BB72B}" destId="{37323FA4-81A4-4B0F-B61D-3920B8224DF2}" srcOrd="1" destOrd="0" presId="urn:microsoft.com/office/officeart/2005/8/layout/list1"/>
    <dgm:cxn modelId="{ECF6DBCB-8B0D-4581-BE27-4CE2C2A0C962}" type="presParOf" srcId="{0B938E12-BF54-4AB2-9A68-46CA34A0BAD2}" destId="{16EFB5BA-A760-426E-B70A-6AD4F5F7A1A7}" srcOrd="13" destOrd="0" presId="urn:microsoft.com/office/officeart/2005/8/layout/list1"/>
    <dgm:cxn modelId="{81334419-C7CA-40D0-A757-C694DBB31889}" type="presParOf" srcId="{0B938E12-BF54-4AB2-9A68-46CA34A0BAD2}" destId="{E4424CFC-AE1D-4370-AE21-D04036B539F8}" srcOrd="14" destOrd="0" presId="urn:microsoft.com/office/officeart/2005/8/layout/list1"/>
    <dgm:cxn modelId="{4B060590-5127-41A2-80F9-038B62DB44A1}" type="presParOf" srcId="{0B938E12-BF54-4AB2-9A68-46CA34A0BAD2}" destId="{148A28EE-693C-4DE7-AD4B-01BF9568AD7E}" srcOrd="15" destOrd="0" presId="urn:microsoft.com/office/officeart/2005/8/layout/list1"/>
    <dgm:cxn modelId="{A567CFF4-8D01-49FE-A838-1BF984BFFCC4}" type="presParOf" srcId="{0B938E12-BF54-4AB2-9A68-46CA34A0BAD2}" destId="{642AD307-B57E-465D-9EA5-B59F1EF89BD6}" srcOrd="16" destOrd="0" presId="urn:microsoft.com/office/officeart/2005/8/layout/list1"/>
    <dgm:cxn modelId="{BBA16DDD-1FE3-4FD3-8B00-2848CC8C8092}" type="presParOf" srcId="{642AD307-B57E-465D-9EA5-B59F1EF89BD6}" destId="{13F3DA9A-2D6B-48E4-97C3-711725DC7CEA}" srcOrd="0" destOrd="0" presId="urn:microsoft.com/office/officeart/2005/8/layout/list1"/>
    <dgm:cxn modelId="{61AF7BA9-C222-48B4-B066-E386914F2979}" type="presParOf" srcId="{642AD307-B57E-465D-9EA5-B59F1EF89BD6}" destId="{6DB15257-BFC9-41F3-81A0-4285155D1D28}" srcOrd="1" destOrd="0" presId="urn:microsoft.com/office/officeart/2005/8/layout/list1"/>
    <dgm:cxn modelId="{4E7ABBEB-817C-4BF5-83E8-45FBECB6B1B1}" type="presParOf" srcId="{0B938E12-BF54-4AB2-9A68-46CA34A0BAD2}" destId="{52384178-B869-467B-BB3C-02D5833D5FD8}" srcOrd="17" destOrd="0" presId="urn:microsoft.com/office/officeart/2005/8/layout/list1"/>
    <dgm:cxn modelId="{EA12EC62-4F4A-4397-AFA8-F42C3C6EFCE4}" type="presParOf" srcId="{0B938E12-BF54-4AB2-9A68-46CA34A0BAD2}" destId="{607B5E25-697E-49C7-BCB0-D3E4180A6F2C}" srcOrd="18" destOrd="0" presId="urn:microsoft.com/office/officeart/2005/8/layout/list1"/>
    <dgm:cxn modelId="{550684AB-BAFC-4731-B150-C285857E88D1}" type="presParOf" srcId="{0B938E12-BF54-4AB2-9A68-46CA34A0BAD2}" destId="{750EDFF9-3289-4592-AFB5-9E8323646FE8}" srcOrd="19" destOrd="0" presId="urn:microsoft.com/office/officeart/2005/8/layout/list1"/>
    <dgm:cxn modelId="{FB33F401-B3C4-42EB-86D1-BE0FC6759F0F}" type="presParOf" srcId="{0B938E12-BF54-4AB2-9A68-46CA34A0BAD2}" destId="{DD747738-F1EA-445F-A7E3-2704B5BC340B}" srcOrd="20" destOrd="0" presId="urn:microsoft.com/office/officeart/2005/8/layout/list1"/>
    <dgm:cxn modelId="{D31C4567-0A01-42F5-BE36-E292C6F6F247}" type="presParOf" srcId="{DD747738-F1EA-445F-A7E3-2704B5BC340B}" destId="{D7BC45B2-393D-4DD7-9F5A-D8E82B216344}" srcOrd="0" destOrd="0" presId="urn:microsoft.com/office/officeart/2005/8/layout/list1"/>
    <dgm:cxn modelId="{10FCA38F-DCB3-4518-8B7E-9FB620C1EB77}" type="presParOf" srcId="{DD747738-F1EA-445F-A7E3-2704B5BC340B}" destId="{70E163F6-69A9-49C4-B270-2BD1D92A2382}" srcOrd="1" destOrd="0" presId="urn:microsoft.com/office/officeart/2005/8/layout/list1"/>
    <dgm:cxn modelId="{928D9A79-9824-472D-9923-A3C3F03D9C32}" type="presParOf" srcId="{0B938E12-BF54-4AB2-9A68-46CA34A0BAD2}" destId="{E65894CD-0CB8-4D9A-B345-81BCB31882CF}" srcOrd="21" destOrd="0" presId="urn:microsoft.com/office/officeart/2005/8/layout/list1"/>
    <dgm:cxn modelId="{3C435666-D415-4591-B9C0-9AE1D1AF9862}" type="presParOf" srcId="{0B938E12-BF54-4AB2-9A68-46CA34A0BAD2}" destId="{D5F1BDFD-C50C-47AB-8751-99DC0E6EBDB9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216940B-0882-4081-9CE6-EF2BEF6C3D3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7D9B1AB-6956-4689-B426-9978C1D2DF50}">
      <dgm:prSet custT="1"/>
      <dgm:spPr/>
      <dgm:t>
        <a:bodyPr/>
        <a:lstStyle/>
        <a:p>
          <a:r>
            <a:rPr lang="pl-PL" sz="1400" dirty="0" smtClean="0"/>
            <a:t>opieki wychowawczej</a:t>
          </a:r>
          <a:endParaRPr lang="pl-PL" sz="1400" dirty="0"/>
        </a:p>
      </dgm:t>
    </dgm:pt>
    <dgm:pt modelId="{64CA26B2-958B-4E4A-A3C3-090AA2351EE9}" type="parTrans" cxnId="{B914F5C5-BB63-43F6-BE1A-F6C8770962D7}">
      <dgm:prSet/>
      <dgm:spPr/>
      <dgm:t>
        <a:bodyPr/>
        <a:lstStyle/>
        <a:p>
          <a:endParaRPr lang="pl-PL"/>
        </a:p>
      </dgm:t>
    </dgm:pt>
    <dgm:pt modelId="{6D0CBA08-3C30-4DFA-98A3-402BEC4FEA1E}" type="sibTrans" cxnId="{B914F5C5-BB63-43F6-BE1A-F6C8770962D7}">
      <dgm:prSet/>
      <dgm:spPr/>
      <dgm:t>
        <a:bodyPr/>
        <a:lstStyle/>
        <a:p>
          <a:endParaRPr lang="pl-PL"/>
        </a:p>
      </dgm:t>
    </dgm:pt>
    <dgm:pt modelId="{3471A2F6-4260-4DA2-8312-37DF91BA036F}">
      <dgm:prSet custT="1"/>
      <dgm:spPr/>
      <dgm:t>
        <a:bodyPr/>
        <a:lstStyle/>
        <a:p>
          <a:r>
            <a:rPr lang="pl-PL" sz="1400" dirty="0" smtClean="0"/>
            <a:t>uzyskania dodatkowej pomocy i oceny postępów w nauce w terminach uzgodnionych z nauczycielem w przypadku uzasadnionych przyczyn: długotrwała choroba, wypadek losowy, udział w olimpiadach i pracach organizowanych przez Szkołę</a:t>
          </a:r>
          <a:endParaRPr lang="pl-PL" sz="1400" dirty="0"/>
        </a:p>
      </dgm:t>
    </dgm:pt>
    <dgm:pt modelId="{D5DE8208-D599-4AB0-9746-124DAA7D9D04}" type="parTrans" cxnId="{07977FDB-B6B1-428F-BE61-E47DD9995AFE}">
      <dgm:prSet/>
      <dgm:spPr/>
      <dgm:t>
        <a:bodyPr/>
        <a:lstStyle/>
        <a:p>
          <a:endParaRPr lang="pl-PL"/>
        </a:p>
      </dgm:t>
    </dgm:pt>
    <dgm:pt modelId="{669FDAC8-1D92-4529-A1B0-71F308F0A6E4}" type="sibTrans" cxnId="{07977FDB-B6B1-428F-BE61-E47DD9995AFE}">
      <dgm:prSet/>
      <dgm:spPr/>
      <dgm:t>
        <a:bodyPr/>
        <a:lstStyle/>
        <a:p>
          <a:endParaRPr lang="pl-PL"/>
        </a:p>
      </dgm:t>
    </dgm:pt>
    <dgm:pt modelId="{8A21590E-B470-4999-8886-8CAF7979B79B}">
      <dgm:prSet phldrT="[Tekst]" custT="1"/>
      <dgm:spPr/>
      <dgm:t>
        <a:bodyPr/>
        <a:lstStyle/>
        <a:p>
          <a:r>
            <a:rPr lang="pl-PL" sz="1400" dirty="0" smtClean="0"/>
            <a:t>pomocy w przypadku trudności w nauce</a:t>
          </a:r>
          <a:endParaRPr lang="pl-PL" sz="1400" dirty="0"/>
        </a:p>
      </dgm:t>
    </dgm:pt>
    <dgm:pt modelId="{3B982B12-D8D2-4193-983A-D00167A72B87}" type="sibTrans" cxnId="{CF0F5B9E-AA52-45D9-9905-D577D0092B89}">
      <dgm:prSet/>
      <dgm:spPr/>
      <dgm:t>
        <a:bodyPr/>
        <a:lstStyle/>
        <a:p>
          <a:endParaRPr lang="pl-PL"/>
        </a:p>
      </dgm:t>
    </dgm:pt>
    <dgm:pt modelId="{1EDD2A51-DA96-4C89-9200-3351EEDA4279}" type="parTrans" cxnId="{CF0F5B9E-AA52-45D9-9905-D577D0092B89}">
      <dgm:prSet/>
      <dgm:spPr/>
      <dgm:t>
        <a:bodyPr/>
        <a:lstStyle/>
        <a:p>
          <a:endParaRPr lang="pl-PL"/>
        </a:p>
      </dgm:t>
    </dgm:pt>
    <dgm:pt modelId="{EA68081F-818F-49AE-9C96-8A607B091677}">
      <dgm:prSet custT="1"/>
      <dgm:spPr/>
      <dgm:t>
        <a:bodyPr/>
        <a:lstStyle/>
        <a:p>
          <a:r>
            <a:rPr lang="pl-PL" sz="1400" dirty="0" smtClean="0"/>
            <a:t>korzystania z pomocy psychologiczno-pedagogicznej i doradztwa zawodowego</a:t>
          </a:r>
          <a:endParaRPr lang="pl-PL" sz="1400" dirty="0"/>
        </a:p>
      </dgm:t>
    </dgm:pt>
    <dgm:pt modelId="{39C01447-C808-4BB0-8F01-40D073F089CE}" type="sibTrans" cxnId="{4C9D8E2A-66AC-4219-AD0C-547CE250E96E}">
      <dgm:prSet/>
      <dgm:spPr/>
      <dgm:t>
        <a:bodyPr/>
        <a:lstStyle/>
        <a:p>
          <a:endParaRPr lang="pl-PL"/>
        </a:p>
      </dgm:t>
    </dgm:pt>
    <dgm:pt modelId="{A0D30666-3597-4506-AEEF-6BD9E47C2054}" type="parTrans" cxnId="{4C9D8E2A-66AC-4219-AD0C-547CE250E96E}">
      <dgm:prSet/>
      <dgm:spPr/>
      <dgm:t>
        <a:bodyPr/>
        <a:lstStyle/>
        <a:p>
          <a:endParaRPr lang="pl-PL"/>
        </a:p>
      </dgm:t>
    </dgm:pt>
    <dgm:pt modelId="{DD67011C-84B2-4415-A223-F18C67665EBA}">
      <dgm:prSet custT="1"/>
      <dgm:spPr/>
      <dgm:t>
        <a:bodyPr/>
        <a:lstStyle/>
        <a:p>
          <a:r>
            <a:rPr lang="pl-PL" sz="1400" dirty="0" smtClean="0"/>
            <a:t>przejawiania własnej aktywności w zdobywaniu wiedzy i umiejętności zgodnie </a:t>
          </a:r>
        </a:p>
      </dgm:t>
    </dgm:pt>
    <dgm:pt modelId="{4B7FB8BF-0054-4DB3-868A-0A9E15080DA5}" type="parTrans" cxnId="{DE87B760-521D-424F-B303-CA117AD575BE}">
      <dgm:prSet/>
      <dgm:spPr/>
      <dgm:t>
        <a:bodyPr/>
        <a:lstStyle/>
        <a:p>
          <a:endParaRPr lang="pl-PL"/>
        </a:p>
      </dgm:t>
    </dgm:pt>
    <dgm:pt modelId="{42549770-A230-4400-8FEA-753A57C44399}" type="sibTrans" cxnId="{DE87B760-521D-424F-B303-CA117AD575BE}">
      <dgm:prSet/>
      <dgm:spPr/>
      <dgm:t>
        <a:bodyPr/>
        <a:lstStyle/>
        <a:p>
          <a:endParaRPr lang="pl-PL"/>
        </a:p>
      </dgm:t>
    </dgm:pt>
    <dgm:pt modelId="{1249D522-4EC4-4BD5-89AC-D14AC894B325}">
      <dgm:prSet custT="1"/>
      <dgm:spPr/>
      <dgm:t>
        <a:bodyPr/>
        <a:lstStyle/>
        <a:p>
          <a:r>
            <a:rPr lang="pl-PL" sz="1400" dirty="0" smtClean="0"/>
            <a:t>odpoczynku w przerwach międzylekcyjnych</a:t>
          </a:r>
        </a:p>
      </dgm:t>
    </dgm:pt>
    <dgm:pt modelId="{E9321D21-B52A-4016-8001-21208DE47366}" type="parTrans" cxnId="{19BA1A23-C492-4636-B997-C5F513BA8BCF}">
      <dgm:prSet/>
      <dgm:spPr/>
      <dgm:t>
        <a:bodyPr/>
        <a:lstStyle/>
        <a:p>
          <a:endParaRPr lang="pl-PL"/>
        </a:p>
      </dgm:t>
    </dgm:pt>
    <dgm:pt modelId="{5E529E5F-AEE6-4E07-B6D1-292054FB3FF0}" type="sibTrans" cxnId="{19BA1A23-C492-4636-B997-C5F513BA8BCF}">
      <dgm:prSet/>
      <dgm:spPr/>
      <dgm:t>
        <a:bodyPr/>
        <a:lstStyle/>
        <a:p>
          <a:endParaRPr lang="pl-PL"/>
        </a:p>
      </dgm:t>
    </dgm:pt>
    <dgm:pt modelId="{4CAEF368-FAE7-4C50-B633-E411264E5C22}">
      <dgm:prSet custT="1"/>
      <dgm:spPr/>
      <dgm:t>
        <a:bodyPr/>
        <a:lstStyle/>
        <a:p>
          <a:r>
            <a:rPr lang="pl-PL" sz="1400" dirty="0" smtClean="0"/>
            <a:t>z własnymi potrzebami i możliwościami organizacyjnymi Szkoły</a:t>
          </a:r>
        </a:p>
      </dgm:t>
    </dgm:pt>
    <dgm:pt modelId="{8FA6EF87-384C-4DDD-AF34-AEACBD2BC908}" type="parTrans" cxnId="{B63F4730-B106-47CB-8F64-29467A9CC51B}">
      <dgm:prSet/>
      <dgm:spPr/>
      <dgm:t>
        <a:bodyPr/>
        <a:lstStyle/>
        <a:p>
          <a:endParaRPr lang="pl-PL"/>
        </a:p>
      </dgm:t>
    </dgm:pt>
    <dgm:pt modelId="{450AF834-827B-4CAE-9F19-5A92B8C47B24}" type="sibTrans" cxnId="{B63F4730-B106-47CB-8F64-29467A9CC51B}">
      <dgm:prSet/>
      <dgm:spPr/>
      <dgm:t>
        <a:bodyPr/>
        <a:lstStyle/>
        <a:p>
          <a:endParaRPr lang="pl-PL"/>
        </a:p>
      </dgm:t>
    </dgm:pt>
    <dgm:pt modelId="{98620342-AAB9-480E-BD7E-23EB0D3111E3}">
      <dgm:prSet custT="1"/>
      <dgm:spPr/>
      <dgm:t>
        <a:bodyPr/>
        <a:lstStyle/>
        <a:p>
          <a:r>
            <a:rPr lang="pl-PL" sz="1400" dirty="0" smtClean="0"/>
            <a:t>rozwijania zainteresowań i uzdolnień</a:t>
          </a:r>
        </a:p>
      </dgm:t>
    </dgm:pt>
    <dgm:pt modelId="{C8072028-10AF-4A74-9852-265EF74BC9FE}" type="parTrans" cxnId="{FCFB8CA5-F397-44C9-A8EA-7A3F92A6B5FD}">
      <dgm:prSet/>
      <dgm:spPr/>
      <dgm:t>
        <a:bodyPr/>
        <a:lstStyle/>
        <a:p>
          <a:endParaRPr lang="pl-PL"/>
        </a:p>
      </dgm:t>
    </dgm:pt>
    <dgm:pt modelId="{6990051F-60F0-4EFD-86AF-76A155575B2C}" type="sibTrans" cxnId="{FCFB8CA5-F397-44C9-A8EA-7A3F92A6B5FD}">
      <dgm:prSet/>
      <dgm:spPr/>
      <dgm:t>
        <a:bodyPr/>
        <a:lstStyle/>
        <a:p>
          <a:endParaRPr lang="pl-PL"/>
        </a:p>
      </dgm:t>
    </dgm:pt>
    <dgm:pt modelId="{0B938E12-BF54-4AB2-9A68-46CA34A0BAD2}" type="pres">
      <dgm:prSet presAssocID="{3216940B-0882-4081-9CE6-EF2BEF6C3D35}" presName="linear" presStyleCnt="0">
        <dgm:presLayoutVars>
          <dgm:dir/>
          <dgm:animLvl val="lvl"/>
          <dgm:resizeHandles val="exact"/>
        </dgm:presLayoutVars>
      </dgm:prSet>
      <dgm:spPr/>
    </dgm:pt>
    <dgm:pt modelId="{5C010A23-22CE-4C93-A82B-AD611B4A095D}" type="pres">
      <dgm:prSet presAssocID="{8A21590E-B470-4999-8886-8CAF7979B79B}" presName="parentLin" presStyleCnt="0"/>
      <dgm:spPr/>
    </dgm:pt>
    <dgm:pt modelId="{1E6CBDDD-4AAA-4259-A25C-7B047CAEB767}" type="pres">
      <dgm:prSet presAssocID="{8A21590E-B470-4999-8886-8CAF7979B79B}" presName="parentLeftMargin" presStyleLbl="node1" presStyleIdx="0" presStyleCnt="8"/>
      <dgm:spPr/>
    </dgm:pt>
    <dgm:pt modelId="{B2E75F33-56C2-43EB-B03F-D4E5F0E8A0BF}" type="pres">
      <dgm:prSet presAssocID="{8A21590E-B470-4999-8886-8CAF7979B79B}" presName="parentText" presStyleLbl="node1" presStyleIdx="0" presStyleCnt="8" custScaleX="138656" custScaleY="189529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3604E1A-AAF9-423E-8A94-2071141EAF23}" type="pres">
      <dgm:prSet presAssocID="{8A21590E-B470-4999-8886-8CAF7979B79B}" presName="negativeSpace" presStyleCnt="0"/>
      <dgm:spPr/>
    </dgm:pt>
    <dgm:pt modelId="{FFD098DA-7571-405A-B803-FA6A48E1062B}" type="pres">
      <dgm:prSet presAssocID="{8A21590E-B470-4999-8886-8CAF7979B79B}" presName="childText" presStyleLbl="conFgAcc1" presStyleIdx="0" presStyleCnt="8">
        <dgm:presLayoutVars>
          <dgm:bulletEnabled val="1"/>
        </dgm:presLayoutVars>
      </dgm:prSet>
      <dgm:spPr/>
    </dgm:pt>
    <dgm:pt modelId="{A7702E5D-8DF6-4CD3-9CB3-905441E609B3}" type="pres">
      <dgm:prSet presAssocID="{3B982B12-D8D2-4193-983A-D00167A72B87}" presName="spaceBetweenRectangles" presStyleCnt="0"/>
      <dgm:spPr/>
    </dgm:pt>
    <dgm:pt modelId="{F327058F-CBCD-47F0-BDA8-C17B148EA559}" type="pres">
      <dgm:prSet presAssocID="{3471A2F6-4260-4DA2-8312-37DF91BA036F}" presName="parentLin" presStyleCnt="0"/>
      <dgm:spPr/>
    </dgm:pt>
    <dgm:pt modelId="{9144B1BE-9F18-4991-8837-31C7E19D9BF8}" type="pres">
      <dgm:prSet presAssocID="{3471A2F6-4260-4DA2-8312-37DF91BA036F}" presName="parentLeftMargin" presStyleLbl="node1" presStyleIdx="0" presStyleCnt="8"/>
      <dgm:spPr/>
    </dgm:pt>
    <dgm:pt modelId="{17A36F67-3454-4E2F-96B0-A93D1DFB2180}" type="pres">
      <dgm:prSet presAssocID="{3471A2F6-4260-4DA2-8312-37DF91BA036F}" presName="parentText" presStyleLbl="node1" presStyleIdx="1" presStyleCnt="8" custScaleX="142559" custScaleY="35449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EA32E03-C11D-4A2C-BF57-C1616A9AE6E3}" type="pres">
      <dgm:prSet presAssocID="{3471A2F6-4260-4DA2-8312-37DF91BA036F}" presName="negativeSpace" presStyleCnt="0"/>
      <dgm:spPr/>
    </dgm:pt>
    <dgm:pt modelId="{1A267E43-4DCF-45A1-97E1-2A72B67FF0F8}" type="pres">
      <dgm:prSet presAssocID="{3471A2F6-4260-4DA2-8312-37DF91BA036F}" presName="childText" presStyleLbl="conFgAcc1" presStyleIdx="1" presStyleCnt="8">
        <dgm:presLayoutVars>
          <dgm:bulletEnabled val="1"/>
        </dgm:presLayoutVars>
      </dgm:prSet>
      <dgm:spPr/>
    </dgm:pt>
    <dgm:pt modelId="{34FCD95B-4B59-41E2-A5EE-4FFF94272B32}" type="pres">
      <dgm:prSet presAssocID="{669FDAC8-1D92-4529-A1B0-71F308F0A6E4}" presName="spaceBetweenRectangles" presStyleCnt="0"/>
      <dgm:spPr/>
    </dgm:pt>
    <dgm:pt modelId="{8D24F6CD-DBC4-4660-B1BF-541AC9B6146E}" type="pres">
      <dgm:prSet presAssocID="{1249D522-4EC4-4BD5-89AC-D14AC894B325}" presName="parentLin" presStyleCnt="0"/>
      <dgm:spPr/>
    </dgm:pt>
    <dgm:pt modelId="{2A5896D5-36F6-4C39-9D12-849634378864}" type="pres">
      <dgm:prSet presAssocID="{1249D522-4EC4-4BD5-89AC-D14AC894B325}" presName="parentLeftMargin" presStyleLbl="node1" presStyleIdx="1" presStyleCnt="8"/>
      <dgm:spPr/>
    </dgm:pt>
    <dgm:pt modelId="{6D4642B9-21E0-4E1C-B27C-F0E46552A993}" type="pres">
      <dgm:prSet presAssocID="{1249D522-4EC4-4BD5-89AC-D14AC894B325}" presName="parentText" presStyleLbl="node1" presStyleIdx="2" presStyleCnt="8" custScaleX="136645" custScaleY="14502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600F4DD-89A9-49C6-B442-BA91C91DED16}" type="pres">
      <dgm:prSet presAssocID="{1249D522-4EC4-4BD5-89AC-D14AC894B325}" presName="negativeSpace" presStyleCnt="0"/>
      <dgm:spPr/>
    </dgm:pt>
    <dgm:pt modelId="{6E036751-92BC-493C-928F-E62310237579}" type="pres">
      <dgm:prSet presAssocID="{1249D522-4EC4-4BD5-89AC-D14AC894B325}" presName="childText" presStyleLbl="conFgAcc1" presStyleIdx="2" presStyleCnt="8">
        <dgm:presLayoutVars>
          <dgm:bulletEnabled val="1"/>
        </dgm:presLayoutVars>
      </dgm:prSet>
      <dgm:spPr/>
    </dgm:pt>
    <dgm:pt modelId="{89BDAA16-C257-4D33-8A8B-D135E2943A12}" type="pres">
      <dgm:prSet presAssocID="{5E529E5F-AEE6-4E07-B6D1-292054FB3FF0}" presName="spaceBetweenRectangles" presStyleCnt="0"/>
      <dgm:spPr/>
    </dgm:pt>
    <dgm:pt modelId="{71C1FFC1-F9AC-4ECD-AB2A-4DC57B13DD9C}" type="pres">
      <dgm:prSet presAssocID="{DD67011C-84B2-4415-A223-F18C67665EBA}" presName="parentLin" presStyleCnt="0"/>
      <dgm:spPr/>
    </dgm:pt>
    <dgm:pt modelId="{B1AACAC7-D0B5-4FD1-B6B7-05110F0C8593}" type="pres">
      <dgm:prSet presAssocID="{DD67011C-84B2-4415-A223-F18C67665EBA}" presName="parentLeftMargin" presStyleLbl="node1" presStyleIdx="2" presStyleCnt="8"/>
      <dgm:spPr/>
    </dgm:pt>
    <dgm:pt modelId="{F47F08A0-2B6B-41CF-BA0A-446E557D93E7}" type="pres">
      <dgm:prSet presAssocID="{DD67011C-84B2-4415-A223-F18C67665EBA}" presName="parentText" presStyleLbl="node1" presStyleIdx="3" presStyleCnt="8" custScaleX="142857" custScaleY="10783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F071D0A-28B4-4B56-B8F8-B48629C87F3F}" type="pres">
      <dgm:prSet presAssocID="{DD67011C-84B2-4415-A223-F18C67665EBA}" presName="negativeSpace" presStyleCnt="0"/>
      <dgm:spPr/>
    </dgm:pt>
    <dgm:pt modelId="{324C9EED-CEB8-4157-BBE1-43C9734F0CD7}" type="pres">
      <dgm:prSet presAssocID="{DD67011C-84B2-4415-A223-F18C67665EBA}" presName="childText" presStyleLbl="conFgAcc1" presStyleIdx="3" presStyleCnt="8">
        <dgm:presLayoutVars>
          <dgm:bulletEnabled val="1"/>
        </dgm:presLayoutVars>
      </dgm:prSet>
      <dgm:spPr/>
    </dgm:pt>
    <dgm:pt modelId="{3FFDC257-B458-4D33-97A4-0F182F6765D2}" type="pres">
      <dgm:prSet presAssocID="{42549770-A230-4400-8FEA-753A57C44399}" presName="spaceBetweenRectangles" presStyleCnt="0"/>
      <dgm:spPr/>
    </dgm:pt>
    <dgm:pt modelId="{B5F5B3A4-A949-4791-BFCE-AF18D539F798}" type="pres">
      <dgm:prSet presAssocID="{4CAEF368-FAE7-4C50-B633-E411264E5C22}" presName="parentLin" presStyleCnt="0"/>
      <dgm:spPr/>
    </dgm:pt>
    <dgm:pt modelId="{F8F0304A-BCA7-4150-A3B6-AB0B5BD95D6B}" type="pres">
      <dgm:prSet presAssocID="{4CAEF368-FAE7-4C50-B633-E411264E5C22}" presName="parentLeftMargin" presStyleLbl="node1" presStyleIdx="3" presStyleCnt="8"/>
      <dgm:spPr/>
    </dgm:pt>
    <dgm:pt modelId="{A79F3D9F-58DF-4133-BDF5-0AE4E1DFA309}" type="pres">
      <dgm:prSet presAssocID="{4CAEF368-FAE7-4C50-B633-E411264E5C22}" presName="parentText" presStyleLbl="node1" presStyleIdx="4" presStyleCnt="8" custScaleX="142857" custScaleY="117922">
        <dgm:presLayoutVars>
          <dgm:chMax val="0"/>
          <dgm:bulletEnabled val="1"/>
        </dgm:presLayoutVars>
      </dgm:prSet>
      <dgm:spPr/>
    </dgm:pt>
    <dgm:pt modelId="{62113876-E18B-4A14-BADD-9E38576ECE63}" type="pres">
      <dgm:prSet presAssocID="{4CAEF368-FAE7-4C50-B633-E411264E5C22}" presName="negativeSpace" presStyleCnt="0"/>
      <dgm:spPr/>
    </dgm:pt>
    <dgm:pt modelId="{E60ADF96-833F-40C0-BE42-2F64510E0C77}" type="pres">
      <dgm:prSet presAssocID="{4CAEF368-FAE7-4C50-B633-E411264E5C22}" presName="childText" presStyleLbl="conFgAcc1" presStyleIdx="4" presStyleCnt="8">
        <dgm:presLayoutVars>
          <dgm:bulletEnabled val="1"/>
        </dgm:presLayoutVars>
      </dgm:prSet>
      <dgm:spPr/>
    </dgm:pt>
    <dgm:pt modelId="{FB33E202-2FAA-4E12-A709-84CDD8DE150D}" type="pres">
      <dgm:prSet presAssocID="{450AF834-827B-4CAE-9F19-5A92B8C47B24}" presName="spaceBetweenRectangles" presStyleCnt="0"/>
      <dgm:spPr/>
    </dgm:pt>
    <dgm:pt modelId="{52B5F0E3-0459-4D0B-B91B-EA54008D80E7}" type="pres">
      <dgm:prSet presAssocID="{98620342-AAB9-480E-BD7E-23EB0D3111E3}" presName="parentLin" presStyleCnt="0"/>
      <dgm:spPr/>
    </dgm:pt>
    <dgm:pt modelId="{8FE74EFE-524F-4579-A8C5-3A63DCA4ED2A}" type="pres">
      <dgm:prSet presAssocID="{98620342-AAB9-480E-BD7E-23EB0D3111E3}" presName="parentLeftMargin" presStyleLbl="node1" presStyleIdx="4" presStyleCnt="8"/>
      <dgm:spPr/>
    </dgm:pt>
    <dgm:pt modelId="{E4813D30-0008-45FE-A35E-23613F376F6F}" type="pres">
      <dgm:prSet presAssocID="{98620342-AAB9-480E-BD7E-23EB0D3111E3}" presName="parentText" presStyleLbl="node1" presStyleIdx="5" presStyleCnt="8" custScaleX="139751" custScaleY="10224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FC6B07D-9ADC-4B8B-A9AB-2DAC53971608}" type="pres">
      <dgm:prSet presAssocID="{98620342-AAB9-480E-BD7E-23EB0D3111E3}" presName="negativeSpace" presStyleCnt="0"/>
      <dgm:spPr/>
    </dgm:pt>
    <dgm:pt modelId="{16E7C993-51D4-4A55-A8EE-6C94A9BEBC87}" type="pres">
      <dgm:prSet presAssocID="{98620342-AAB9-480E-BD7E-23EB0D3111E3}" presName="childText" presStyleLbl="conFgAcc1" presStyleIdx="5" presStyleCnt="8">
        <dgm:presLayoutVars>
          <dgm:bulletEnabled val="1"/>
        </dgm:presLayoutVars>
      </dgm:prSet>
      <dgm:spPr/>
    </dgm:pt>
    <dgm:pt modelId="{83C67BE6-98FA-40E8-8002-213388091CCE}" type="pres">
      <dgm:prSet presAssocID="{6990051F-60F0-4EFD-86AF-76A155575B2C}" presName="spaceBetweenRectangles" presStyleCnt="0"/>
      <dgm:spPr/>
    </dgm:pt>
    <dgm:pt modelId="{5F5CA45A-18B9-44AB-B403-1A9D2D4BB72B}" type="pres">
      <dgm:prSet presAssocID="{EA68081F-818F-49AE-9C96-8A607B091677}" presName="parentLin" presStyleCnt="0"/>
      <dgm:spPr/>
    </dgm:pt>
    <dgm:pt modelId="{10171E36-5706-4397-84D8-221253D2E957}" type="pres">
      <dgm:prSet presAssocID="{EA68081F-818F-49AE-9C96-8A607B091677}" presName="parentLeftMargin" presStyleLbl="node1" presStyleIdx="5" presStyleCnt="8"/>
      <dgm:spPr/>
    </dgm:pt>
    <dgm:pt modelId="{37323FA4-81A4-4B0F-B61D-3920B8224DF2}" type="pres">
      <dgm:prSet presAssocID="{EA68081F-818F-49AE-9C96-8A607B091677}" presName="parentText" presStyleLbl="node1" presStyleIdx="6" presStyleCnt="8" custScaleX="142857" custScaleY="31836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6EFB5BA-A760-426E-B70A-6AD4F5F7A1A7}" type="pres">
      <dgm:prSet presAssocID="{EA68081F-818F-49AE-9C96-8A607B091677}" presName="negativeSpace" presStyleCnt="0"/>
      <dgm:spPr/>
    </dgm:pt>
    <dgm:pt modelId="{E4424CFC-AE1D-4370-AE21-D04036B539F8}" type="pres">
      <dgm:prSet presAssocID="{EA68081F-818F-49AE-9C96-8A607B091677}" presName="childText" presStyleLbl="conFgAcc1" presStyleIdx="6" presStyleCnt="8">
        <dgm:presLayoutVars>
          <dgm:bulletEnabled val="1"/>
        </dgm:presLayoutVars>
      </dgm:prSet>
      <dgm:spPr/>
    </dgm:pt>
    <dgm:pt modelId="{148A28EE-693C-4DE7-AD4B-01BF9568AD7E}" type="pres">
      <dgm:prSet presAssocID="{39C01447-C808-4BB0-8F01-40D073F089CE}" presName="spaceBetweenRectangles" presStyleCnt="0"/>
      <dgm:spPr/>
    </dgm:pt>
    <dgm:pt modelId="{C17060E4-4E8D-4803-93AE-B5DD244A24D8}" type="pres">
      <dgm:prSet presAssocID="{47D9B1AB-6956-4689-B426-9978C1D2DF50}" presName="parentLin" presStyleCnt="0"/>
      <dgm:spPr/>
    </dgm:pt>
    <dgm:pt modelId="{32BFA391-FFC4-414E-86E0-9F7B56D338B4}" type="pres">
      <dgm:prSet presAssocID="{47D9B1AB-6956-4689-B426-9978C1D2DF50}" presName="parentLeftMargin" presStyleLbl="node1" presStyleIdx="6" presStyleCnt="8"/>
      <dgm:spPr/>
    </dgm:pt>
    <dgm:pt modelId="{4B2A47DB-AC0B-42A1-88A9-2B26C026455B}" type="pres">
      <dgm:prSet presAssocID="{47D9B1AB-6956-4689-B426-9978C1D2DF50}" presName="parentText" presStyleLbl="node1" presStyleIdx="7" presStyleCnt="8" custScaleX="135443" custScaleY="20092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422333E-0960-49F8-8566-9E42183E8F20}" type="pres">
      <dgm:prSet presAssocID="{47D9B1AB-6956-4689-B426-9978C1D2DF50}" presName="negativeSpace" presStyleCnt="0"/>
      <dgm:spPr/>
    </dgm:pt>
    <dgm:pt modelId="{8EAB0F21-7ABC-4A22-8FAD-F02071B54514}" type="pres">
      <dgm:prSet presAssocID="{47D9B1AB-6956-4689-B426-9978C1D2DF50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2588047B-1791-42CE-A8DA-57A4E58C5F89}" type="presOf" srcId="{3471A2F6-4260-4DA2-8312-37DF91BA036F}" destId="{17A36F67-3454-4E2F-96B0-A93D1DFB2180}" srcOrd="1" destOrd="0" presId="urn:microsoft.com/office/officeart/2005/8/layout/list1"/>
    <dgm:cxn modelId="{19BA1A23-C492-4636-B997-C5F513BA8BCF}" srcId="{3216940B-0882-4081-9CE6-EF2BEF6C3D35}" destId="{1249D522-4EC4-4BD5-89AC-D14AC894B325}" srcOrd="2" destOrd="0" parTransId="{E9321D21-B52A-4016-8001-21208DE47366}" sibTransId="{5E529E5F-AEE6-4E07-B6D1-292054FB3FF0}"/>
    <dgm:cxn modelId="{386CDAAB-4730-4115-ABEF-3E12BDD3F539}" type="presOf" srcId="{4CAEF368-FAE7-4C50-B633-E411264E5C22}" destId="{A79F3D9F-58DF-4133-BDF5-0AE4E1DFA309}" srcOrd="1" destOrd="0" presId="urn:microsoft.com/office/officeart/2005/8/layout/list1"/>
    <dgm:cxn modelId="{FCFB8CA5-F397-44C9-A8EA-7A3F92A6B5FD}" srcId="{3216940B-0882-4081-9CE6-EF2BEF6C3D35}" destId="{98620342-AAB9-480E-BD7E-23EB0D3111E3}" srcOrd="5" destOrd="0" parTransId="{C8072028-10AF-4A74-9852-265EF74BC9FE}" sibTransId="{6990051F-60F0-4EFD-86AF-76A155575B2C}"/>
    <dgm:cxn modelId="{5356230A-17E0-460A-ABCF-2CD83BA71F8D}" type="presOf" srcId="{98620342-AAB9-480E-BD7E-23EB0D3111E3}" destId="{E4813D30-0008-45FE-A35E-23613F376F6F}" srcOrd="1" destOrd="0" presId="urn:microsoft.com/office/officeart/2005/8/layout/list1"/>
    <dgm:cxn modelId="{CF0F5B9E-AA52-45D9-9905-D577D0092B89}" srcId="{3216940B-0882-4081-9CE6-EF2BEF6C3D35}" destId="{8A21590E-B470-4999-8886-8CAF7979B79B}" srcOrd="0" destOrd="0" parTransId="{1EDD2A51-DA96-4C89-9200-3351EEDA4279}" sibTransId="{3B982B12-D8D2-4193-983A-D00167A72B87}"/>
    <dgm:cxn modelId="{4F426F6D-F069-4B40-8EEC-76841222616A}" type="presOf" srcId="{4CAEF368-FAE7-4C50-B633-E411264E5C22}" destId="{F8F0304A-BCA7-4150-A3B6-AB0B5BD95D6B}" srcOrd="0" destOrd="0" presId="urn:microsoft.com/office/officeart/2005/8/layout/list1"/>
    <dgm:cxn modelId="{46DAA6FC-1096-461A-A780-7022876E55B7}" type="presOf" srcId="{8A21590E-B470-4999-8886-8CAF7979B79B}" destId="{1E6CBDDD-4AAA-4259-A25C-7B047CAEB767}" srcOrd="0" destOrd="0" presId="urn:microsoft.com/office/officeart/2005/8/layout/list1"/>
    <dgm:cxn modelId="{EC09C08A-5996-454A-8E3A-0228010DB49D}" type="presOf" srcId="{1249D522-4EC4-4BD5-89AC-D14AC894B325}" destId="{2A5896D5-36F6-4C39-9D12-849634378864}" srcOrd="0" destOrd="0" presId="urn:microsoft.com/office/officeart/2005/8/layout/list1"/>
    <dgm:cxn modelId="{1CDC0E1A-3E3B-40D2-A318-2BBF543BD3E4}" type="presOf" srcId="{DD67011C-84B2-4415-A223-F18C67665EBA}" destId="{F47F08A0-2B6B-41CF-BA0A-446E557D93E7}" srcOrd="1" destOrd="0" presId="urn:microsoft.com/office/officeart/2005/8/layout/list1"/>
    <dgm:cxn modelId="{BE028C86-D149-4BBD-86F8-881A5DC69C4F}" type="presOf" srcId="{EA68081F-818F-49AE-9C96-8A607B091677}" destId="{37323FA4-81A4-4B0F-B61D-3920B8224DF2}" srcOrd="1" destOrd="0" presId="urn:microsoft.com/office/officeart/2005/8/layout/list1"/>
    <dgm:cxn modelId="{04C8DDF5-BAD0-48EB-8FBA-DAD2CF078164}" type="presOf" srcId="{98620342-AAB9-480E-BD7E-23EB0D3111E3}" destId="{8FE74EFE-524F-4579-A8C5-3A63DCA4ED2A}" srcOrd="0" destOrd="0" presId="urn:microsoft.com/office/officeart/2005/8/layout/list1"/>
    <dgm:cxn modelId="{C9D21AB4-30BD-4CDD-981B-4776DA40776B}" type="presOf" srcId="{8A21590E-B470-4999-8886-8CAF7979B79B}" destId="{B2E75F33-56C2-43EB-B03F-D4E5F0E8A0BF}" srcOrd="1" destOrd="0" presId="urn:microsoft.com/office/officeart/2005/8/layout/list1"/>
    <dgm:cxn modelId="{B914F5C5-BB63-43F6-BE1A-F6C8770962D7}" srcId="{3216940B-0882-4081-9CE6-EF2BEF6C3D35}" destId="{47D9B1AB-6956-4689-B426-9978C1D2DF50}" srcOrd="7" destOrd="0" parTransId="{64CA26B2-958B-4E4A-A3C3-090AA2351EE9}" sibTransId="{6D0CBA08-3C30-4DFA-98A3-402BEC4FEA1E}"/>
    <dgm:cxn modelId="{9FF8E619-D0F0-4B16-AB9F-9EB109C6C1D5}" type="presOf" srcId="{47D9B1AB-6956-4689-B426-9978C1D2DF50}" destId="{32BFA391-FFC4-414E-86E0-9F7B56D338B4}" srcOrd="0" destOrd="0" presId="urn:microsoft.com/office/officeart/2005/8/layout/list1"/>
    <dgm:cxn modelId="{2B78ED4E-401A-4BDE-8869-0ABFD2AF466C}" type="presOf" srcId="{EA68081F-818F-49AE-9C96-8A607B091677}" destId="{10171E36-5706-4397-84D8-221253D2E957}" srcOrd="0" destOrd="0" presId="urn:microsoft.com/office/officeart/2005/8/layout/list1"/>
    <dgm:cxn modelId="{1197667A-EC6B-4C5C-9B59-99E7BAEE820E}" type="presOf" srcId="{3216940B-0882-4081-9CE6-EF2BEF6C3D35}" destId="{0B938E12-BF54-4AB2-9A68-46CA34A0BAD2}" srcOrd="0" destOrd="0" presId="urn:microsoft.com/office/officeart/2005/8/layout/list1"/>
    <dgm:cxn modelId="{B63F4730-B106-47CB-8F64-29467A9CC51B}" srcId="{3216940B-0882-4081-9CE6-EF2BEF6C3D35}" destId="{4CAEF368-FAE7-4C50-B633-E411264E5C22}" srcOrd="4" destOrd="0" parTransId="{8FA6EF87-384C-4DDD-AF34-AEACBD2BC908}" sibTransId="{450AF834-827B-4CAE-9F19-5A92B8C47B24}"/>
    <dgm:cxn modelId="{4C9D8E2A-66AC-4219-AD0C-547CE250E96E}" srcId="{3216940B-0882-4081-9CE6-EF2BEF6C3D35}" destId="{EA68081F-818F-49AE-9C96-8A607B091677}" srcOrd="6" destOrd="0" parTransId="{A0D30666-3597-4506-AEEF-6BD9E47C2054}" sibTransId="{39C01447-C808-4BB0-8F01-40D073F089CE}"/>
    <dgm:cxn modelId="{B621751B-FDDA-4C13-B73E-456FEDA14EEF}" type="presOf" srcId="{47D9B1AB-6956-4689-B426-9978C1D2DF50}" destId="{4B2A47DB-AC0B-42A1-88A9-2B26C026455B}" srcOrd="1" destOrd="0" presId="urn:microsoft.com/office/officeart/2005/8/layout/list1"/>
    <dgm:cxn modelId="{07977FDB-B6B1-428F-BE61-E47DD9995AFE}" srcId="{3216940B-0882-4081-9CE6-EF2BEF6C3D35}" destId="{3471A2F6-4260-4DA2-8312-37DF91BA036F}" srcOrd="1" destOrd="0" parTransId="{D5DE8208-D599-4AB0-9746-124DAA7D9D04}" sibTransId="{669FDAC8-1D92-4529-A1B0-71F308F0A6E4}"/>
    <dgm:cxn modelId="{CBD43B94-9750-4164-9A87-0B039201A638}" type="presOf" srcId="{3471A2F6-4260-4DA2-8312-37DF91BA036F}" destId="{9144B1BE-9F18-4991-8837-31C7E19D9BF8}" srcOrd="0" destOrd="0" presId="urn:microsoft.com/office/officeart/2005/8/layout/list1"/>
    <dgm:cxn modelId="{DE87B760-521D-424F-B303-CA117AD575BE}" srcId="{3216940B-0882-4081-9CE6-EF2BEF6C3D35}" destId="{DD67011C-84B2-4415-A223-F18C67665EBA}" srcOrd="3" destOrd="0" parTransId="{4B7FB8BF-0054-4DB3-868A-0A9E15080DA5}" sibTransId="{42549770-A230-4400-8FEA-753A57C44399}"/>
    <dgm:cxn modelId="{3177C562-581C-438D-8F43-8EE99D5D6A23}" type="presOf" srcId="{1249D522-4EC4-4BD5-89AC-D14AC894B325}" destId="{6D4642B9-21E0-4E1C-B27C-F0E46552A993}" srcOrd="1" destOrd="0" presId="urn:microsoft.com/office/officeart/2005/8/layout/list1"/>
    <dgm:cxn modelId="{1E82B527-5B07-4491-A798-6F96D04B8144}" type="presOf" srcId="{DD67011C-84B2-4415-A223-F18C67665EBA}" destId="{B1AACAC7-D0B5-4FD1-B6B7-05110F0C8593}" srcOrd="0" destOrd="0" presId="urn:microsoft.com/office/officeart/2005/8/layout/list1"/>
    <dgm:cxn modelId="{7723B319-EA39-43B9-AC55-CBA2E248CEC0}" type="presParOf" srcId="{0B938E12-BF54-4AB2-9A68-46CA34A0BAD2}" destId="{5C010A23-22CE-4C93-A82B-AD611B4A095D}" srcOrd="0" destOrd="0" presId="urn:microsoft.com/office/officeart/2005/8/layout/list1"/>
    <dgm:cxn modelId="{F87FC5DB-534A-40B8-973F-6A2DCC73E20C}" type="presParOf" srcId="{5C010A23-22CE-4C93-A82B-AD611B4A095D}" destId="{1E6CBDDD-4AAA-4259-A25C-7B047CAEB767}" srcOrd="0" destOrd="0" presId="urn:microsoft.com/office/officeart/2005/8/layout/list1"/>
    <dgm:cxn modelId="{1D29E83F-7C96-4FA9-8B1E-BC24203BB7ED}" type="presParOf" srcId="{5C010A23-22CE-4C93-A82B-AD611B4A095D}" destId="{B2E75F33-56C2-43EB-B03F-D4E5F0E8A0BF}" srcOrd="1" destOrd="0" presId="urn:microsoft.com/office/officeart/2005/8/layout/list1"/>
    <dgm:cxn modelId="{DC0E7926-5B72-49EB-AEF8-FE0BAB4AF337}" type="presParOf" srcId="{0B938E12-BF54-4AB2-9A68-46CA34A0BAD2}" destId="{83604E1A-AAF9-423E-8A94-2071141EAF23}" srcOrd="1" destOrd="0" presId="urn:microsoft.com/office/officeart/2005/8/layout/list1"/>
    <dgm:cxn modelId="{27FEF251-A697-40A3-B7A2-4534BFE68AA9}" type="presParOf" srcId="{0B938E12-BF54-4AB2-9A68-46CA34A0BAD2}" destId="{FFD098DA-7571-405A-B803-FA6A48E1062B}" srcOrd="2" destOrd="0" presId="urn:microsoft.com/office/officeart/2005/8/layout/list1"/>
    <dgm:cxn modelId="{A7D5EDA4-F798-4536-858A-B0FA673D545C}" type="presParOf" srcId="{0B938E12-BF54-4AB2-9A68-46CA34A0BAD2}" destId="{A7702E5D-8DF6-4CD3-9CB3-905441E609B3}" srcOrd="3" destOrd="0" presId="urn:microsoft.com/office/officeart/2005/8/layout/list1"/>
    <dgm:cxn modelId="{A1775FFF-1EB5-466F-8226-CDFF1B7FAA2D}" type="presParOf" srcId="{0B938E12-BF54-4AB2-9A68-46CA34A0BAD2}" destId="{F327058F-CBCD-47F0-BDA8-C17B148EA559}" srcOrd="4" destOrd="0" presId="urn:microsoft.com/office/officeart/2005/8/layout/list1"/>
    <dgm:cxn modelId="{2CD06DA5-A1CF-46FC-B776-F814F7E50EDD}" type="presParOf" srcId="{F327058F-CBCD-47F0-BDA8-C17B148EA559}" destId="{9144B1BE-9F18-4991-8837-31C7E19D9BF8}" srcOrd="0" destOrd="0" presId="urn:microsoft.com/office/officeart/2005/8/layout/list1"/>
    <dgm:cxn modelId="{4CF88E88-D74B-4DF8-A71F-286A18DEB396}" type="presParOf" srcId="{F327058F-CBCD-47F0-BDA8-C17B148EA559}" destId="{17A36F67-3454-4E2F-96B0-A93D1DFB2180}" srcOrd="1" destOrd="0" presId="urn:microsoft.com/office/officeart/2005/8/layout/list1"/>
    <dgm:cxn modelId="{9801BBB8-2D5F-4D36-AA48-A9485763EA4B}" type="presParOf" srcId="{0B938E12-BF54-4AB2-9A68-46CA34A0BAD2}" destId="{1EA32E03-C11D-4A2C-BF57-C1616A9AE6E3}" srcOrd="5" destOrd="0" presId="urn:microsoft.com/office/officeart/2005/8/layout/list1"/>
    <dgm:cxn modelId="{99B0F88D-5511-4FD8-BC60-1082A6367E5C}" type="presParOf" srcId="{0B938E12-BF54-4AB2-9A68-46CA34A0BAD2}" destId="{1A267E43-4DCF-45A1-97E1-2A72B67FF0F8}" srcOrd="6" destOrd="0" presId="urn:microsoft.com/office/officeart/2005/8/layout/list1"/>
    <dgm:cxn modelId="{25AD9E1C-8F33-4621-A46C-5A60439482DB}" type="presParOf" srcId="{0B938E12-BF54-4AB2-9A68-46CA34A0BAD2}" destId="{34FCD95B-4B59-41E2-A5EE-4FFF94272B32}" srcOrd="7" destOrd="0" presId="urn:microsoft.com/office/officeart/2005/8/layout/list1"/>
    <dgm:cxn modelId="{970A146B-39EB-41BB-83CB-752524C2CBF4}" type="presParOf" srcId="{0B938E12-BF54-4AB2-9A68-46CA34A0BAD2}" destId="{8D24F6CD-DBC4-4660-B1BF-541AC9B6146E}" srcOrd="8" destOrd="0" presId="urn:microsoft.com/office/officeart/2005/8/layout/list1"/>
    <dgm:cxn modelId="{3AAB4632-6BC1-46B1-9A7E-246AA9B722EC}" type="presParOf" srcId="{8D24F6CD-DBC4-4660-B1BF-541AC9B6146E}" destId="{2A5896D5-36F6-4C39-9D12-849634378864}" srcOrd="0" destOrd="0" presId="urn:microsoft.com/office/officeart/2005/8/layout/list1"/>
    <dgm:cxn modelId="{91C4421B-56BD-4E73-82A9-04B8C6E1C0B7}" type="presParOf" srcId="{8D24F6CD-DBC4-4660-B1BF-541AC9B6146E}" destId="{6D4642B9-21E0-4E1C-B27C-F0E46552A993}" srcOrd="1" destOrd="0" presId="urn:microsoft.com/office/officeart/2005/8/layout/list1"/>
    <dgm:cxn modelId="{7CA5A236-1CBD-4C57-ADA2-E7E057964E5E}" type="presParOf" srcId="{0B938E12-BF54-4AB2-9A68-46CA34A0BAD2}" destId="{A600F4DD-89A9-49C6-B442-BA91C91DED16}" srcOrd="9" destOrd="0" presId="urn:microsoft.com/office/officeart/2005/8/layout/list1"/>
    <dgm:cxn modelId="{E2600D42-3C40-464C-8AC1-F24FCBB6906B}" type="presParOf" srcId="{0B938E12-BF54-4AB2-9A68-46CA34A0BAD2}" destId="{6E036751-92BC-493C-928F-E62310237579}" srcOrd="10" destOrd="0" presId="urn:microsoft.com/office/officeart/2005/8/layout/list1"/>
    <dgm:cxn modelId="{587E34CD-372F-4BD1-BEB9-11298F2C28EF}" type="presParOf" srcId="{0B938E12-BF54-4AB2-9A68-46CA34A0BAD2}" destId="{89BDAA16-C257-4D33-8A8B-D135E2943A12}" srcOrd="11" destOrd="0" presId="urn:microsoft.com/office/officeart/2005/8/layout/list1"/>
    <dgm:cxn modelId="{237E69FB-9E41-4B7F-8BFF-EF979534147F}" type="presParOf" srcId="{0B938E12-BF54-4AB2-9A68-46CA34A0BAD2}" destId="{71C1FFC1-F9AC-4ECD-AB2A-4DC57B13DD9C}" srcOrd="12" destOrd="0" presId="urn:microsoft.com/office/officeart/2005/8/layout/list1"/>
    <dgm:cxn modelId="{108D5E93-9371-42D9-A18A-C3399F645201}" type="presParOf" srcId="{71C1FFC1-F9AC-4ECD-AB2A-4DC57B13DD9C}" destId="{B1AACAC7-D0B5-4FD1-B6B7-05110F0C8593}" srcOrd="0" destOrd="0" presId="urn:microsoft.com/office/officeart/2005/8/layout/list1"/>
    <dgm:cxn modelId="{F3FAC08A-3E03-41C7-AE11-05C3AC31F085}" type="presParOf" srcId="{71C1FFC1-F9AC-4ECD-AB2A-4DC57B13DD9C}" destId="{F47F08A0-2B6B-41CF-BA0A-446E557D93E7}" srcOrd="1" destOrd="0" presId="urn:microsoft.com/office/officeart/2005/8/layout/list1"/>
    <dgm:cxn modelId="{8EAF6ACE-B4F2-4030-B7AC-0117C7033A86}" type="presParOf" srcId="{0B938E12-BF54-4AB2-9A68-46CA34A0BAD2}" destId="{9F071D0A-28B4-4B56-B8F8-B48629C87F3F}" srcOrd="13" destOrd="0" presId="urn:microsoft.com/office/officeart/2005/8/layout/list1"/>
    <dgm:cxn modelId="{5F9CDBFC-D685-4AFF-AEAC-A708F138EA0D}" type="presParOf" srcId="{0B938E12-BF54-4AB2-9A68-46CA34A0BAD2}" destId="{324C9EED-CEB8-4157-BBE1-43C9734F0CD7}" srcOrd="14" destOrd="0" presId="urn:microsoft.com/office/officeart/2005/8/layout/list1"/>
    <dgm:cxn modelId="{8F0749AC-07FA-4DFC-8EA0-45B621955669}" type="presParOf" srcId="{0B938E12-BF54-4AB2-9A68-46CA34A0BAD2}" destId="{3FFDC257-B458-4D33-97A4-0F182F6765D2}" srcOrd="15" destOrd="0" presId="urn:microsoft.com/office/officeart/2005/8/layout/list1"/>
    <dgm:cxn modelId="{E00BB497-96DB-466F-94DD-77768EC638C0}" type="presParOf" srcId="{0B938E12-BF54-4AB2-9A68-46CA34A0BAD2}" destId="{B5F5B3A4-A949-4791-BFCE-AF18D539F798}" srcOrd="16" destOrd="0" presId="urn:microsoft.com/office/officeart/2005/8/layout/list1"/>
    <dgm:cxn modelId="{F79FD420-CC23-416C-87EC-49CFF0722ADE}" type="presParOf" srcId="{B5F5B3A4-A949-4791-BFCE-AF18D539F798}" destId="{F8F0304A-BCA7-4150-A3B6-AB0B5BD95D6B}" srcOrd="0" destOrd="0" presId="urn:microsoft.com/office/officeart/2005/8/layout/list1"/>
    <dgm:cxn modelId="{433222E7-9BAD-4640-BEAB-942194897826}" type="presParOf" srcId="{B5F5B3A4-A949-4791-BFCE-AF18D539F798}" destId="{A79F3D9F-58DF-4133-BDF5-0AE4E1DFA309}" srcOrd="1" destOrd="0" presId="urn:microsoft.com/office/officeart/2005/8/layout/list1"/>
    <dgm:cxn modelId="{550D8F83-F39D-4B1A-8087-B573D47CA38D}" type="presParOf" srcId="{0B938E12-BF54-4AB2-9A68-46CA34A0BAD2}" destId="{62113876-E18B-4A14-BADD-9E38576ECE63}" srcOrd="17" destOrd="0" presId="urn:microsoft.com/office/officeart/2005/8/layout/list1"/>
    <dgm:cxn modelId="{24299311-242D-4413-B055-03678A509339}" type="presParOf" srcId="{0B938E12-BF54-4AB2-9A68-46CA34A0BAD2}" destId="{E60ADF96-833F-40C0-BE42-2F64510E0C77}" srcOrd="18" destOrd="0" presId="urn:microsoft.com/office/officeart/2005/8/layout/list1"/>
    <dgm:cxn modelId="{DAD48B94-53CA-4A95-BCE4-B6CD3CEB4CD5}" type="presParOf" srcId="{0B938E12-BF54-4AB2-9A68-46CA34A0BAD2}" destId="{FB33E202-2FAA-4E12-A709-84CDD8DE150D}" srcOrd="19" destOrd="0" presId="urn:microsoft.com/office/officeart/2005/8/layout/list1"/>
    <dgm:cxn modelId="{B75C09F3-E5F2-483B-B536-48C244B7F7F7}" type="presParOf" srcId="{0B938E12-BF54-4AB2-9A68-46CA34A0BAD2}" destId="{52B5F0E3-0459-4D0B-B91B-EA54008D80E7}" srcOrd="20" destOrd="0" presId="urn:microsoft.com/office/officeart/2005/8/layout/list1"/>
    <dgm:cxn modelId="{F516BA18-FDC6-4995-A090-B1F676F6CDE2}" type="presParOf" srcId="{52B5F0E3-0459-4D0B-B91B-EA54008D80E7}" destId="{8FE74EFE-524F-4579-A8C5-3A63DCA4ED2A}" srcOrd="0" destOrd="0" presId="urn:microsoft.com/office/officeart/2005/8/layout/list1"/>
    <dgm:cxn modelId="{2E006568-1428-4C6A-9691-54523B67E8ED}" type="presParOf" srcId="{52B5F0E3-0459-4D0B-B91B-EA54008D80E7}" destId="{E4813D30-0008-45FE-A35E-23613F376F6F}" srcOrd="1" destOrd="0" presId="urn:microsoft.com/office/officeart/2005/8/layout/list1"/>
    <dgm:cxn modelId="{DBAC67E7-C5DF-435F-98DF-798498B9DF11}" type="presParOf" srcId="{0B938E12-BF54-4AB2-9A68-46CA34A0BAD2}" destId="{5FC6B07D-9ADC-4B8B-A9AB-2DAC53971608}" srcOrd="21" destOrd="0" presId="urn:microsoft.com/office/officeart/2005/8/layout/list1"/>
    <dgm:cxn modelId="{4AC502E6-CFCD-4003-8194-D5D8E8FEFE9F}" type="presParOf" srcId="{0B938E12-BF54-4AB2-9A68-46CA34A0BAD2}" destId="{16E7C993-51D4-4A55-A8EE-6C94A9BEBC87}" srcOrd="22" destOrd="0" presId="urn:microsoft.com/office/officeart/2005/8/layout/list1"/>
    <dgm:cxn modelId="{6AB0D59B-D2C1-4EA7-8342-6C5E06FF8C6D}" type="presParOf" srcId="{0B938E12-BF54-4AB2-9A68-46CA34A0BAD2}" destId="{83C67BE6-98FA-40E8-8002-213388091CCE}" srcOrd="23" destOrd="0" presId="urn:microsoft.com/office/officeart/2005/8/layout/list1"/>
    <dgm:cxn modelId="{95F3CA8F-930C-44C9-9369-09CDC2B460A3}" type="presParOf" srcId="{0B938E12-BF54-4AB2-9A68-46CA34A0BAD2}" destId="{5F5CA45A-18B9-44AB-B403-1A9D2D4BB72B}" srcOrd="24" destOrd="0" presId="urn:microsoft.com/office/officeart/2005/8/layout/list1"/>
    <dgm:cxn modelId="{FD09C942-1D02-4334-9C44-6102A64DAEA4}" type="presParOf" srcId="{5F5CA45A-18B9-44AB-B403-1A9D2D4BB72B}" destId="{10171E36-5706-4397-84D8-221253D2E957}" srcOrd="0" destOrd="0" presId="urn:microsoft.com/office/officeart/2005/8/layout/list1"/>
    <dgm:cxn modelId="{4DDCCF29-8E9C-4710-A066-22BC20E74DCD}" type="presParOf" srcId="{5F5CA45A-18B9-44AB-B403-1A9D2D4BB72B}" destId="{37323FA4-81A4-4B0F-B61D-3920B8224DF2}" srcOrd="1" destOrd="0" presId="urn:microsoft.com/office/officeart/2005/8/layout/list1"/>
    <dgm:cxn modelId="{F7490B6B-B7C8-4137-B653-B23ED480F94C}" type="presParOf" srcId="{0B938E12-BF54-4AB2-9A68-46CA34A0BAD2}" destId="{16EFB5BA-A760-426E-B70A-6AD4F5F7A1A7}" srcOrd="25" destOrd="0" presId="urn:microsoft.com/office/officeart/2005/8/layout/list1"/>
    <dgm:cxn modelId="{5E35E163-E4C4-4431-817A-01F30CE57251}" type="presParOf" srcId="{0B938E12-BF54-4AB2-9A68-46CA34A0BAD2}" destId="{E4424CFC-AE1D-4370-AE21-D04036B539F8}" srcOrd="26" destOrd="0" presId="urn:microsoft.com/office/officeart/2005/8/layout/list1"/>
    <dgm:cxn modelId="{F822BDD3-856B-4620-A699-9A4FC32825B0}" type="presParOf" srcId="{0B938E12-BF54-4AB2-9A68-46CA34A0BAD2}" destId="{148A28EE-693C-4DE7-AD4B-01BF9568AD7E}" srcOrd="27" destOrd="0" presId="urn:microsoft.com/office/officeart/2005/8/layout/list1"/>
    <dgm:cxn modelId="{7B94727D-97B6-42B2-9080-1EBC1F7C14D3}" type="presParOf" srcId="{0B938E12-BF54-4AB2-9A68-46CA34A0BAD2}" destId="{C17060E4-4E8D-4803-93AE-B5DD244A24D8}" srcOrd="28" destOrd="0" presId="urn:microsoft.com/office/officeart/2005/8/layout/list1"/>
    <dgm:cxn modelId="{67E0DE26-C6F0-451C-8DAD-529D230A2081}" type="presParOf" srcId="{C17060E4-4E8D-4803-93AE-B5DD244A24D8}" destId="{32BFA391-FFC4-414E-86E0-9F7B56D338B4}" srcOrd="0" destOrd="0" presId="urn:microsoft.com/office/officeart/2005/8/layout/list1"/>
    <dgm:cxn modelId="{F42DD655-C6E8-48DB-97E3-6478E7124075}" type="presParOf" srcId="{C17060E4-4E8D-4803-93AE-B5DD244A24D8}" destId="{4B2A47DB-AC0B-42A1-88A9-2B26C026455B}" srcOrd="1" destOrd="0" presId="urn:microsoft.com/office/officeart/2005/8/layout/list1"/>
    <dgm:cxn modelId="{5539AAAA-A553-4B56-A7B0-FB182F37A43E}" type="presParOf" srcId="{0B938E12-BF54-4AB2-9A68-46CA34A0BAD2}" destId="{8422333E-0960-49F8-8566-9E42183E8F20}" srcOrd="29" destOrd="0" presId="urn:microsoft.com/office/officeart/2005/8/layout/list1"/>
    <dgm:cxn modelId="{ABE0FBF0-9D44-40D1-A652-43A30E2C4542}" type="presParOf" srcId="{0B938E12-BF54-4AB2-9A68-46CA34A0BAD2}" destId="{8EAB0F21-7ABC-4A22-8FAD-F02071B54514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216940B-0882-4081-9CE6-EF2BEF6C3D3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C1E7AC8-A802-4CCD-A58E-295AA0DE774A}">
      <dgm:prSet phldrT="[Tekst]" custT="1"/>
      <dgm:spPr/>
      <dgm:t>
        <a:bodyPr/>
        <a:lstStyle/>
        <a:p>
          <a:r>
            <a:rPr lang="pl-PL" sz="1400" dirty="0" smtClean="0"/>
            <a:t>wpływania na życie Szkoły poprzez działalność samorządową oraz zrzeszanie się w organizacjach działających w Szkole</a:t>
          </a:r>
          <a:endParaRPr lang="pl-PL" sz="1400" dirty="0"/>
        </a:p>
      </dgm:t>
    </dgm:pt>
    <dgm:pt modelId="{4B27AD8A-1D8D-4060-BED6-DCA46C0C8E28}" type="parTrans" cxnId="{0C139063-22EF-46E0-BA88-4DA245E1F06B}">
      <dgm:prSet/>
      <dgm:spPr/>
      <dgm:t>
        <a:bodyPr/>
        <a:lstStyle/>
        <a:p>
          <a:endParaRPr lang="pl-PL"/>
        </a:p>
      </dgm:t>
    </dgm:pt>
    <dgm:pt modelId="{43C43A7F-3B89-44B6-8140-581C46473224}" type="sibTrans" cxnId="{0C139063-22EF-46E0-BA88-4DA245E1F06B}">
      <dgm:prSet/>
      <dgm:spPr/>
      <dgm:t>
        <a:bodyPr/>
        <a:lstStyle/>
        <a:p>
          <a:endParaRPr lang="pl-PL"/>
        </a:p>
      </dgm:t>
    </dgm:pt>
    <dgm:pt modelId="{47D9B1AB-6956-4689-B426-9978C1D2DF50}">
      <dgm:prSet custT="1"/>
      <dgm:spPr/>
      <dgm:t>
        <a:bodyPr/>
        <a:lstStyle/>
        <a:p>
          <a:r>
            <a:rPr lang="pl-PL" sz="1400" dirty="0" smtClean="0"/>
            <a:t>korzystania z bazy Szkoły podczas zajęć lekcyjnych i pozalekcyjnych według zasad określonych przez Dyrektora Szkoły</a:t>
          </a:r>
          <a:endParaRPr lang="pl-PL" sz="1400" dirty="0"/>
        </a:p>
      </dgm:t>
    </dgm:pt>
    <dgm:pt modelId="{64CA26B2-958B-4E4A-A3C3-090AA2351EE9}" type="parTrans" cxnId="{B914F5C5-BB63-43F6-BE1A-F6C8770962D7}">
      <dgm:prSet/>
      <dgm:spPr/>
      <dgm:t>
        <a:bodyPr/>
        <a:lstStyle/>
        <a:p>
          <a:endParaRPr lang="pl-PL"/>
        </a:p>
      </dgm:t>
    </dgm:pt>
    <dgm:pt modelId="{6D0CBA08-3C30-4DFA-98A3-402BEC4FEA1E}" type="sibTrans" cxnId="{B914F5C5-BB63-43F6-BE1A-F6C8770962D7}">
      <dgm:prSet/>
      <dgm:spPr/>
      <dgm:t>
        <a:bodyPr/>
        <a:lstStyle/>
        <a:p>
          <a:endParaRPr lang="pl-PL"/>
        </a:p>
      </dgm:t>
    </dgm:pt>
    <dgm:pt modelId="{3471A2F6-4260-4DA2-8312-37DF91BA036F}">
      <dgm:prSet custT="1"/>
      <dgm:spPr/>
      <dgm:t>
        <a:bodyPr/>
        <a:lstStyle/>
        <a:p>
          <a:r>
            <a:rPr lang="pl-PL" sz="1400" dirty="0" smtClean="0"/>
            <a:t>organizowania działalności kulturalnej, oświatowej, sportowej i rozrywkowej zgodnie z własnymi potrzebami i możliwościami organizacyjnymi Szkoły, w porozumieniu z Dyrektorem Szkoły</a:t>
          </a:r>
          <a:endParaRPr lang="pl-PL" sz="1400" dirty="0"/>
        </a:p>
      </dgm:t>
    </dgm:pt>
    <dgm:pt modelId="{D5DE8208-D599-4AB0-9746-124DAA7D9D04}" type="parTrans" cxnId="{07977FDB-B6B1-428F-BE61-E47DD9995AFE}">
      <dgm:prSet/>
      <dgm:spPr/>
      <dgm:t>
        <a:bodyPr/>
        <a:lstStyle/>
        <a:p>
          <a:endParaRPr lang="pl-PL"/>
        </a:p>
      </dgm:t>
    </dgm:pt>
    <dgm:pt modelId="{669FDAC8-1D92-4529-A1B0-71F308F0A6E4}" type="sibTrans" cxnId="{07977FDB-B6B1-428F-BE61-E47DD9995AFE}">
      <dgm:prSet/>
      <dgm:spPr/>
      <dgm:t>
        <a:bodyPr/>
        <a:lstStyle/>
        <a:p>
          <a:endParaRPr lang="pl-PL"/>
        </a:p>
      </dgm:t>
    </dgm:pt>
    <dgm:pt modelId="{2717AC7D-FA1B-4F88-A162-8493E6E335D9}">
      <dgm:prSet custT="1"/>
      <dgm:spPr/>
      <dgm:t>
        <a:bodyPr/>
        <a:lstStyle/>
        <a:p>
          <a:r>
            <a:rPr lang="pl-PL" sz="1400" dirty="0" smtClean="0"/>
            <a:t>realizacji autorskiego programu wychowawczego opracowanego przez wychowawcę klasy</a:t>
          </a:r>
          <a:endParaRPr lang="pl-PL" sz="1400" dirty="0"/>
        </a:p>
      </dgm:t>
    </dgm:pt>
    <dgm:pt modelId="{BBAD9B8C-0FC9-462E-AE7D-0AFD72496CD4}" type="parTrans" cxnId="{A8C3FCEE-B39E-4450-B48A-0500F53A148E}">
      <dgm:prSet/>
      <dgm:spPr/>
      <dgm:t>
        <a:bodyPr/>
        <a:lstStyle/>
        <a:p>
          <a:endParaRPr lang="pl-PL"/>
        </a:p>
      </dgm:t>
    </dgm:pt>
    <dgm:pt modelId="{D7A1C3CA-1854-4794-A548-BD55B086A04B}" type="sibTrans" cxnId="{A8C3FCEE-B39E-4450-B48A-0500F53A148E}">
      <dgm:prSet/>
      <dgm:spPr/>
      <dgm:t>
        <a:bodyPr/>
        <a:lstStyle/>
        <a:p>
          <a:endParaRPr lang="pl-PL"/>
        </a:p>
      </dgm:t>
    </dgm:pt>
    <dgm:pt modelId="{8A21590E-B470-4999-8886-8CAF7979B79B}">
      <dgm:prSet phldrT="[Tekst]" custT="1"/>
      <dgm:spPr/>
      <dgm:t>
        <a:bodyPr/>
        <a:lstStyle/>
        <a:p>
          <a:r>
            <a:rPr lang="pl-PL" sz="1400" dirty="0" smtClean="0"/>
            <a:t>uczestniczenia w zajęciach pozalekcyjnych i pozaszkolnych</a:t>
          </a:r>
          <a:endParaRPr lang="pl-PL" sz="1400" dirty="0"/>
        </a:p>
      </dgm:t>
    </dgm:pt>
    <dgm:pt modelId="{3B982B12-D8D2-4193-983A-D00167A72B87}" type="sibTrans" cxnId="{CF0F5B9E-AA52-45D9-9905-D577D0092B89}">
      <dgm:prSet/>
      <dgm:spPr/>
      <dgm:t>
        <a:bodyPr/>
        <a:lstStyle/>
        <a:p>
          <a:endParaRPr lang="pl-PL"/>
        </a:p>
      </dgm:t>
    </dgm:pt>
    <dgm:pt modelId="{1EDD2A51-DA96-4C89-9200-3351EEDA4279}" type="parTrans" cxnId="{CF0F5B9E-AA52-45D9-9905-D577D0092B89}">
      <dgm:prSet/>
      <dgm:spPr/>
      <dgm:t>
        <a:bodyPr/>
        <a:lstStyle/>
        <a:p>
          <a:endParaRPr lang="pl-PL"/>
        </a:p>
      </dgm:t>
    </dgm:pt>
    <dgm:pt modelId="{EA68081F-818F-49AE-9C96-8A607B091677}">
      <dgm:prSet custT="1"/>
      <dgm:spPr/>
      <dgm:t>
        <a:bodyPr/>
        <a:lstStyle/>
        <a:p>
          <a:r>
            <a:rPr lang="pl-PL" sz="1400" dirty="0" smtClean="0"/>
            <a:t>indywidualnego toku nauki, po spełnieniu wymagań określonych w odrębnych przepisach</a:t>
          </a:r>
          <a:endParaRPr lang="pl-PL" sz="1400" dirty="0"/>
        </a:p>
      </dgm:t>
    </dgm:pt>
    <dgm:pt modelId="{39C01447-C808-4BB0-8F01-40D073F089CE}" type="sibTrans" cxnId="{4C9D8E2A-66AC-4219-AD0C-547CE250E96E}">
      <dgm:prSet/>
      <dgm:spPr/>
      <dgm:t>
        <a:bodyPr/>
        <a:lstStyle/>
        <a:p>
          <a:endParaRPr lang="pl-PL"/>
        </a:p>
      </dgm:t>
    </dgm:pt>
    <dgm:pt modelId="{A0D30666-3597-4506-AEEF-6BD9E47C2054}" type="parTrans" cxnId="{4C9D8E2A-66AC-4219-AD0C-547CE250E96E}">
      <dgm:prSet/>
      <dgm:spPr/>
      <dgm:t>
        <a:bodyPr/>
        <a:lstStyle/>
        <a:p>
          <a:endParaRPr lang="pl-PL"/>
        </a:p>
      </dgm:t>
    </dgm:pt>
    <dgm:pt modelId="{EC709F7B-DD17-4EB8-8135-10AF53771A97}">
      <dgm:prSet custT="1"/>
      <dgm:spPr/>
      <dgm:t>
        <a:bodyPr/>
        <a:lstStyle/>
        <a:p>
          <a:r>
            <a:rPr lang="pl-PL" sz="1400" dirty="0" smtClean="0"/>
            <a:t>reprezentowania Szkoły w konkursach, olimpiadach, przeglądach i zawodach zgodnie ze swoimi możliwościami i umiejętnościami</a:t>
          </a:r>
        </a:p>
      </dgm:t>
    </dgm:pt>
    <dgm:pt modelId="{8F414C26-C226-44F5-8EF9-6CA1229FF7FD}" type="parTrans" cxnId="{7F4AF73A-8294-43F9-ACFA-8CC4AA983149}">
      <dgm:prSet/>
      <dgm:spPr/>
      <dgm:t>
        <a:bodyPr/>
        <a:lstStyle/>
        <a:p>
          <a:endParaRPr lang="pl-PL"/>
        </a:p>
      </dgm:t>
    </dgm:pt>
    <dgm:pt modelId="{94BA23AD-25B0-4A50-A1F1-DC44B7FC3DAA}" type="sibTrans" cxnId="{7F4AF73A-8294-43F9-ACFA-8CC4AA983149}">
      <dgm:prSet/>
      <dgm:spPr/>
      <dgm:t>
        <a:bodyPr/>
        <a:lstStyle/>
        <a:p>
          <a:endParaRPr lang="pl-PL"/>
        </a:p>
      </dgm:t>
    </dgm:pt>
    <dgm:pt modelId="{AD24DAAA-22D1-4AA8-9221-098CB9740BA8}">
      <dgm:prSet custT="1"/>
      <dgm:spPr/>
      <dgm:t>
        <a:bodyPr/>
        <a:lstStyle/>
        <a:p>
          <a:r>
            <a:rPr lang="pl-PL" sz="1400" dirty="0" smtClean="0"/>
            <a:t>życzliwego, podmiotowego traktowania ze strony wszystkich członków społeczności szkolnej</a:t>
          </a:r>
        </a:p>
      </dgm:t>
    </dgm:pt>
    <dgm:pt modelId="{1ED36C44-73E1-4A42-90B5-97941E77DC0A}" type="parTrans" cxnId="{BAD9E7AD-A35A-49CD-B3B9-506D5F35A7CE}">
      <dgm:prSet/>
      <dgm:spPr/>
      <dgm:t>
        <a:bodyPr/>
        <a:lstStyle/>
        <a:p>
          <a:endParaRPr lang="pl-PL"/>
        </a:p>
      </dgm:t>
    </dgm:pt>
    <dgm:pt modelId="{1DD8FECE-6512-485F-BF0A-77A9E2EE8DFB}" type="sibTrans" cxnId="{BAD9E7AD-A35A-49CD-B3B9-506D5F35A7CE}">
      <dgm:prSet/>
      <dgm:spPr/>
      <dgm:t>
        <a:bodyPr/>
        <a:lstStyle/>
        <a:p>
          <a:endParaRPr lang="pl-PL"/>
        </a:p>
      </dgm:t>
    </dgm:pt>
    <dgm:pt modelId="{0B938E12-BF54-4AB2-9A68-46CA34A0BAD2}" type="pres">
      <dgm:prSet presAssocID="{3216940B-0882-4081-9CE6-EF2BEF6C3D35}" presName="linear" presStyleCnt="0">
        <dgm:presLayoutVars>
          <dgm:dir/>
          <dgm:animLvl val="lvl"/>
          <dgm:resizeHandles val="exact"/>
        </dgm:presLayoutVars>
      </dgm:prSet>
      <dgm:spPr/>
    </dgm:pt>
    <dgm:pt modelId="{5C010A23-22CE-4C93-A82B-AD611B4A095D}" type="pres">
      <dgm:prSet presAssocID="{8A21590E-B470-4999-8886-8CAF7979B79B}" presName="parentLin" presStyleCnt="0"/>
      <dgm:spPr/>
    </dgm:pt>
    <dgm:pt modelId="{1E6CBDDD-4AAA-4259-A25C-7B047CAEB767}" type="pres">
      <dgm:prSet presAssocID="{8A21590E-B470-4999-8886-8CAF7979B79B}" presName="parentLeftMargin" presStyleLbl="node1" presStyleIdx="0" presStyleCnt="8"/>
      <dgm:spPr/>
    </dgm:pt>
    <dgm:pt modelId="{B2E75F33-56C2-43EB-B03F-D4E5F0E8A0BF}" type="pres">
      <dgm:prSet presAssocID="{8A21590E-B470-4999-8886-8CAF7979B79B}" presName="parentText" presStyleLbl="node1" presStyleIdx="0" presStyleCnt="8" custScaleX="138656" custScaleY="19285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3604E1A-AAF9-423E-8A94-2071141EAF23}" type="pres">
      <dgm:prSet presAssocID="{8A21590E-B470-4999-8886-8CAF7979B79B}" presName="negativeSpace" presStyleCnt="0"/>
      <dgm:spPr/>
    </dgm:pt>
    <dgm:pt modelId="{FFD098DA-7571-405A-B803-FA6A48E1062B}" type="pres">
      <dgm:prSet presAssocID="{8A21590E-B470-4999-8886-8CAF7979B79B}" presName="childText" presStyleLbl="conFgAcc1" presStyleIdx="0" presStyleCnt="8">
        <dgm:presLayoutVars>
          <dgm:bulletEnabled val="1"/>
        </dgm:presLayoutVars>
      </dgm:prSet>
      <dgm:spPr/>
    </dgm:pt>
    <dgm:pt modelId="{A7702E5D-8DF6-4CD3-9CB3-905441E609B3}" type="pres">
      <dgm:prSet presAssocID="{3B982B12-D8D2-4193-983A-D00167A72B87}" presName="spaceBetweenRectangles" presStyleCnt="0"/>
      <dgm:spPr/>
    </dgm:pt>
    <dgm:pt modelId="{F327058F-CBCD-47F0-BDA8-C17B148EA559}" type="pres">
      <dgm:prSet presAssocID="{3471A2F6-4260-4DA2-8312-37DF91BA036F}" presName="parentLin" presStyleCnt="0"/>
      <dgm:spPr/>
    </dgm:pt>
    <dgm:pt modelId="{9144B1BE-9F18-4991-8837-31C7E19D9BF8}" type="pres">
      <dgm:prSet presAssocID="{3471A2F6-4260-4DA2-8312-37DF91BA036F}" presName="parentLeftMargin" presStyleLbl="node1" presStyleIdx="0" presStyleCnt="8"/>
      <dgm:spPr/>
    </dgm:pt>
    <dgm:pt modelId="{17A36F67-3454-4E2F-96B0-A93D1DFB2180}" type="pres">
      <dgm:prSet presAssocID="{3471A2F6-4260-4DA2-8312-37DF91BA036F}" presName="parentText" presStyleLbl="node1" presStyleIdx="1" presStyleCnt="8" custScaleX="142559" custScaleY="307059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EA32E03-C11D-4A2C-BF57-C1616A9AE6E3}" type="pres">
      <dgm:prSet presAssocID="{3471A2F6-4260-4DA2-8312-37DF91BA036F}" presName="negativeSpace" presStyleCnt="0"/>
      <dgm:spPr/>
    </dgm:pt>
    <dgm:pt modelId="{1A267E43-4DCF-45A1-97E1-2A72B67FF0F8}" type="pres">
      <dgm:prSet presAssocID="{3471A2F6-4260-4DA2-8312-37DF91BA036F}" presName="childText" presStyleLbl="conFgAcc1" presStyleIdx="1" presStyleCnt="8">
        <dgm:presLayoutVars>
          <dgm:bulletEnabled val="1"/>
        </dgm:presLayoutVars>
      </dgm:prSet>
      <dgm:spPr/>
    </dgm:pt>
    <dgm:pt modelId="{34FCD95B-4B59-41E2-A5EE-4FFF94272B32}" type="pres">
      <dgm:prSet presAssocID="{669FDAC8-1D92-4529-A1B0-71F308F0A6E4}" presName="spaceBetweenRectangles" presStyleCnt="0"/>
      <dgm:spPr/>
    </dgm:pt>
    <dgm:pt modelId="{E8E546AC-0517-4233-807E-319828A9975B}" type="pres">
      <dgm:prSet presAssocID="{AD24DAAA-22D1-4AA8-9221-098CB9740BA8}" presName="parentLin" presStyleCnt="0"/>
      <dgm:spPr/>
    </dgm:pt>
    <dgm:pt modelId="{78222F6F-D115-4DEC-95D1-4785236B209F}" type="pres">
      <dgm:prSet presAssocID="{AD24DAAA-22D1-4AA8-9221-098CB9740BA8}" presName="parentLeftMargin" presStyleLbl="node1" presStyleIdx="1" presStyleCnt="8"/>
      <dgm:spPr/>
    </dgm:pt>
    <dgm:pt modelId="{E42114B8-767F-4823-8313-A708AEBD914E}" type="pres">
      <dgm:prSet presAssocID="{AD24DAAA-22D1-4AA8-9221-098CB9740BA8}" presName="parentText" presStyleLbl="node1" presStyleIdx="2" presStyleCnt="8" custScaleX="142857" custScaleY="21956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203FEC-7533-4956-8093-949F81A4204D}" type="pres">
      <dgm:prSet presAssocID="{AD24DAAA-22D1-4AA8-9221-098CB9740BA8}" presName="negativeSpace" presStyleCnt="0"/>
      <dgm:spPr/>
    </dgm:pt>
    <dgm:pt modelId="{16269225-B3A0-4781-AFB7-51D0B405F787}" type="pres">
      <dgm:prSet presAssocID="{AD24DAAA-22D1-4AA8-9221-098CB9740BA8}" presName="childText" presStyleLbl="conFgAcc1" presStyleIdx="2" presStyleCnt="8">
        <dgm:presLayoutVars>
          <dgm:bulletEnabled val="1"/>
        </dgm:presLayoutVars>
      </dgm:prSet>
      <dgm:spPr/>
    </dgm:pt>
    <dgm:pt modelId="{D8D7E788-1427-4111-9FD1-63BAEE8262E6}" type="pres">
      <dgm:prSet presAssocID="{1DD8FECE-6512-485F-BF0A-77A9E2EE8DFB}" presName="spaceBetweenRectangles" presStyleCnt="0"/>
      <dgm:spPr/>
    </dgm:pt>
    <dgm:pt modelId="{B745F394-BE5F-4775-886B-D67DCBE288F2}" type="pres">
      <dgm:prSet presAssocID="{EC709F7B-DD17-4EB8-8135-10AF53771A97}" presName="parentLin" presStyleCnt="0"/>
      <dgm:spPr/>
    </dgm:pt>
    <dgm:pt modelId="{DCB875CF-A605-4C17-B5CF-3F9998D3C50A}" type="pres">
      <dgm:prSet presAssocID="{EC709F7B-DD17-4EB8-8135-10AF53771A97}" presName="parentLeftMargin" presStyleLbl="node1" presStyleIdx="2" presStyleCnt="8"/>
      <dgm:spPr/>
    </dgm:pt>
    <dgm:pt modelId="{0A9244AC-D35B-40DB-8795-76E5DB83EAB3}" type="pres">
      <dgm:prSet presAssocID="{EC709F7B-DD17-4EB8-8135-10AF53771A97}" presName="parentText" presStyleLbl="node1" presStyleIdx="3" presStyleCnt="8" custScaleX="141615" custScaleY="26328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A2AFD8E-A838-40D4-B819-63FD95E6D7FC}" type="pres">
      <dgm:prSet presAssocID="{EC709F7B-DD17-4EB8-8135-10AF53771A97}" presName="negativeSpace" presStyleCnt="0"/>
      <dgm:spPr/>
    </dgm:pt>
    <dgm:pt modelId="{60A37ED5-3589-410B-AC3B-D3C5BEC0C29D}" type="pres">
      <dgm:prSet presAssocID="{EC709F7B-DD17-4EB8-8135-10AF53771A97}" presName="childText" presStyleLbl="conFgAcc1" presStyleIdx="3" presStyleCnt="8">
        <dgm:presLayoutVars>
          <dgm:bulletEnabled val="1"/>
        </dgm:presLayoutVars>
      </dgm:prSet>
      <dgm:spPr/>
    </dgm:pt>
    <dgm:pt modelId="{9AAB4A25-8706-4240-B315-7E54CD5A91BE}" type="pres">
      <dgm:prSet presAssocID="{94BA23AD-25B0-4A50-A1F1-DC44B7FC3DAA}" presName="spaceBetweenRectangles" presStyleCnt="0"/>
      <dgm:spPr/>
    </dgm:pt>
    <dgm:pt modelId="{CE8DE7CC-CC99-4985-8629-6C77E2ADF5B4}" type="pres">
      <dgm:prSet presAssocID="{2717AC7D-FA1B-4F88-A162-8493E6E335D9}" presName="parentLin" presStyleCnt="0"/>
      <dgm:spPr/>
    </dgm:pt>
    <dgm:pt modelId="{0217CB67-605E-46C5-89E3-B4E4D0EA2E3B}" type="pres">
      <dgm:prSet presAssocID="{2717AC7D-FA1B-4F88-A162-8493E6E335D9}" presName="parentLeftMargin" presStyleLbl="node1" presStyleIdx="3" presStyleCnt="8"/>
      <dgm:spPr/>
    </dgm:pt>
    <dgm:pt modelId="{E6E0B348-2279-49C7-91A2-3CA77734F83C}" type="pres">
      <dgm:prSet presAssocID="{2717AC7D-FA1B-4F88-A162-8493E6E335D9}" presName="parentText" presStyleLbl="node1" presStyleIdx="4" presStyleCnt="8" custScaleX="140803" custScaleY="19184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96FFFBB-F578-4431-89E3-7FC9D99F6E59}" type="pres">
      <dgm:prSet presAssocID="{2717AC7D-FA1B-4F88-A162-8493E6E335D9}" presName="negativeSpace" presStyleCnt="0"/>
      <dgm:spPr/>
    </dgm:pt>
    <dgm:pt modelId="{18572016-2BB0-482A-877B-C8939D221285}" type="pres">
      <dgm:prSet presAssocID="{2717AC7D-FA1B-4F88-A162-8493E6E335D9}" presName="childText" presStyleLbl="conFgAcc1" presStyleIdx="4" presStyleCnt="8">
        <dgm:presLayoutVars>
          <dgm:bulletEnabled val="1"/>
        </dgm:presLayoutVars>
      </dgm:prSet>
      <dgm:spPr/>
    </dgm:pt>
    <dgm:pt modelId="{4B9A974D-1EC4-45C4-AB60-4583411D9AD5}" type="pres">
      <dgm:prSet presAssocID="{D7A1C3CA-1854-4794-A548-BD55B086A04B}" presName="spaceBetweenRectangles" presStyleCnt="0"/>
      <dgm:spPr/>
    </dgm:pt>
    <dgm:pt modelId="{5F5CA45A-18B9-44AB-B403-1A9D2D4BB72B}" type="pres">
      <dgm:prSet presAssocID="{EA68081F-818F-49AE-9C96-8A607B091677}" presName="parentLin" presStyleCnt="0"/>
      <dgm:spPr/>
    </dgm:pt>
    <dgm:pt modelId="{10171E36-5706-4397-84D8-221253D2E957}" type="pres">
      <dgm:prSet presAssocID="{EA68081F-818F-49AE-9C96-8A607B091677}" presName="parentLeftMargin" presStyleLbl="node1" presStyleIdx="4" presStyleCnt="8"/>
      <dgm:spPr/>
    </dgm:pt>
    <dgm:pt modelId="{37323FA4-81A4-4B0F-B61D-3920B8224DF2}" type="pres">
      <dgm:prSet presAssocID="{EA68081F-818F-49AE-9C96-8A607B091677}" presName="parentText" presStyleLbl="node1" presStyleIdx="5" presStyleCnt="8" custScaleX="142857" custScaleY="18860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6EFB5BA-A760-426E-B70A-6AD4F5F7A1A7}" type="pres">
      <dgm:prSet presAssocID="{EA68081F-818F-49AE-9C96-8A607B091677}" presName="negativeSpace" presStyleCnt="0"/>
      <dgm:spPr/>
    </dgm:pt>
    <dgm:pt modelId="{E4424CFC-AE1D-4370-AE21-D04036B539F8}" type="pres">
      <dgm:prSet presAssocID="{EA68081F-818F-49AE-9C96-8A607B091677}" presName="childText" presStyleLbl="conFgAcc1" presStyleIdx="5" presStyleCnt="8">
        <dgm:presLayoutVars>
          <dgm:bulletEnabled val="1"/>
        </dgm:presLayoutVars>
      </dgm:prSet>
      <dgm:spPr/>
    </dgm:pt>
    <dgm:pt modelId="{148A28EE-693C-4DE7-AD4B-01BF9568AD7E}" type="pres">
      <dgm:prSet presAssocID="{39C01447-C808-4BB0-8F01-40D073F089CE}" presName="spaceBetweenRectangles" presStyleCnt="0"/>
      <dgm:spPr/>
    </dgm:pt>
    <dgm:pt modelId="{C17060E4-4E8D-4803-93AE-B5DD244A24D8}" type="pres">
      <dgm:prSet presAssocID="{47D9B1AB-6956-4689-B426-9978C1D2DF50}" presName="parentLin" presStyleCnt="0"/>
      <dgm:spPr/>
    </dgm:pt>
    <dgm:pt modelId="{32BFA391-FFC4-414E-86E0-9F7B56D338B4}" type="pres">
      <dgm:prSet presAssocID="{47D9B1AB-6956-4689-B426-9978C1D2DF50}" presName="parentLeftMargin" presStyleLbl="node1" presStyleIdx="5" presStyleCnt="8"/>
      <dgm:spPr/>
    </dgm:pt>
    <dgm:pt modelId="{4B2A47DB-AC0B-42A1-88A9-2B26C026455B}" type="pres">
      <dgm:prSet presAssocID="{47D9B1AB-6956-4689-B426-9978C1D2DF50}" presName="parentText" presStyleLbl="node1" presStyleIdx="6" presStyleCnt="8" custScaleX="135443" custScaleY="20092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422333E-0960-49F8-8566-9E42183E8F20}" type="pres">
      <dgm:prSet presAssocID="{47D9B1AB-6956-4689-B426-9978C1D2DF50}" presName="negativeSpace" presStyleCnt="0"/>
      <dgm:spPr/>
    </dgm:pt>
    <dgm:pt modelId="{8EAB0F21-7ABC-4A22-8FAD-F02071B54514}" type="pres">
      <dgm:prSet presAssocID="{47D9B1AB-6956-4689-B426-9978C1D2DF50}" presName="childText" presStyleLbl="conFgAcc1" presStyleIdx="6" presStyleCnt="8">
        <dgm:presLayoutVars>
          <dgm:bulletEnabled val="1"/>
        </dgm:presLayoutVars>
      </dgm:prSet>
      <dgm:spPr/>
    </dgm:pt>
    <dgm:pt modelId="{DFB07344-E160-455F-ADEB-F2F7B61E9DAC}" type="pres">
      <dgm:prSet presAssocID="{6D0CBA08-3C30-4DFA-98A3-402BEC4FEA1E}" presName="spaceBetweenRectangles" presStyleCnt="0"/>
      <dgm:spPr/>
    </dgm:pt>
    <dgm:pt modelId="{08ECB634-1F2E-448E-81AB-8ACBBBCE5587}" type="pres">
      <dgm:prSet presAssocID="{8C1E7AC8-A802-4CCD-A58E-295AA0DE774A}" presName="parentLin" presStyleCnt="0"/>
      <dgm:spPr/>
    </dgm:pt>
    <dgm:pt modelId="{9C78EF36-17C5-4B9A-888F-EA01BCFF56B5}" type="pres">
      <dgm:prSet presAssocID="{8C1E7AC8-A802-4CCD-A58E-295AA0DE774A}" presName="parentLeftMargin" presStyleLbl="node1" presStyleIdx="6" presStyleCnt="8"/>
      <dgm:spPr/>
    </dgm:pt>
    <dgm:pt modelId="{CEF37113-12CF-42F2-940F-516AA072302B}" type="pres">
      <dgm:prSet presAssocID="{8C1E7AC8-A802-4CCD-A58E-295AA0DE774A}" presName="parentText" presStyleLbl="node1" presStyleIdx="7" presStyleCnt="8" custScaleX="135103" custScaleY="27365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B9652CA-517A-4837-8CA5-467418A8D82E}" type="pres">
      <dgm:prSet presAssocID="{8C1E7AC8-A802-4CCD-A58E-295AA0DE774A}" presName="negativeSpace" presStyleCnt="0"/>
      <dgm:spPr/>
    </dgm:pt>
    <dgm:pt modelId="{1205CED3-5671-40C3-BA4B-4CE1521B62D1}" type="pres">
      <dgm:prSet presAssocID="{8C1E7AC8-A802-4CCD-A58E-295AA0DE774A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E501FC3B-FCB9-4E98-8DDA-81E922913237}" type="presOf" srcId="{8C1E7AC8-A802-4CCD-A58E-295AA0DE774A}" destId="{CEF37113-12CF-42F2-940F-516AA072302B}" srcOrd="1" destOrd="0" presId="urn:microsoft.com/office/officeart/2005/8/layout/list1"/>
    <dgm:cxn modelId="{1A423BEC-D5CB-48CE-B9B9-6BB828C0408D}" type="presOf" srcId="{EC709F7B-DD17-4EB8-8135-10AF53771A97}" destId="{DCB875CF-A605-4C17-B5CF-3F9998D3C50A}" srcOrd="0" destOrd="0" presId="urn:microsoft.com/office/officeart/2005/8/layout/list1"/>
    <dgm:cxn modelId="{07977FDB-B6B1-428F-BE61-E47DD9995AFE}" srcId="{3216940B-0882-4081-9CE6-EF2BEF6C3D35}" destId="{3471A2F6-4260-4DA2-8312-37DF91BA036F}" srcOrd="1" destOrd="0" parTransId="{D5DE8208-D599-4AB0-9746-124DAA7D9D04}" sibTransId="{669FDAC8-1D92-4529-A1B0-71F308F0A6E4}"/>
    <dgm:cxn modelId="{541C0F10-F7D4-4871-A18D-795BE6CADFD1}" type="presOf" srcId="{AD24DAAA-22D1-4AA8-9221-098CB9740BA8}" destId="{78222F6F-D115-4DEC-95D1-4785236B209F}" srcOrd="0" destOrd="0" presId="urn:microsoft.com/office/officeart/2005/8/layout/list1"/>
    <dgm:cxn modelId="{A1E067B5-E8DF-441E-9D4A-72DE632CB184}" type="presOf" srcId="{8A21590E-B470-4999-8886-8CAF7979B79B}" destId="{B2E75F33-56C2-43EB-B03F-D4E5F0E8A0BF}" srcOrd="1" destOrd="0" presId="urn:microsoft.com/office/officeart/2005/8/layout/list1"/>
    <dgm:cxn modelId="{CCF496C6-EEF2-49BC-A4CD-B70ED0FD32B0}" type="presOf" srcId="{EA68081F-818F-49AE-9C96-8A607B091677}" destId="{37323FA4-81A4-4B0F-B61D-3920B8224DF2}" srcOrd="1" destOrd="0" presId="urn:microsoft.com/office/officeart/2005/8/layout/list1"/>
    <dgm:cxn modelId="{BAD9E7AD-A35A-49CD-B3B9-506D5F35A7CE}" srcId="{3216940B-0882-4081-9CE6-EF2BEF6C3D35}" destId="{AD24DAAA-22D1-4AA8-9221-098CB9740BA8}" srcOrd="2" destOrd="0" parTransId="{1ED36C44-73E1-4A42-90B5-97941E77DC0A}" sibTransId="{1DD8FECE-6512-485F-BF0A-77A9E2EE8DFB}"/>
    <dgm:cxn modelId="{7FFC1F3D-F620-4FF0-A814-F5FA7960EE00}" type="presOf" srcId="{47D9B1AB-6956-4689-B426-9978C1D2DF50}" destId="{4B2A47DB-AC0B-42A1-88A9-2B26C026455B}" srcOrd="1" destOrd="0" presId="urn:microsoft.com/office/officeart/2005/8/layout/list1"/>
    <dgm:cxn modelId="{C4757A11-752A-4B76-B8CF-9B34727CA330}" type="presOf" srcId="{3471A2F6-4260-4DA2-8312-37DF91BA036F}" destId="{9144B1BE-9F18-4991-8837-31C7E19D9BF8}" srcOrd="0" destOrd="0" presId="urn:microsoft.com/office/officeart/2005/8/layout/list1"/>
    <dgm:cxn modelId="{7722D674-4860-4A59-814E-40E96CD08077}" type="presOf" srcId="{8C1E7AC8-A802-4CCD-A58E-295AA0DE774A}" destId="{9C78EF36-17C5-4B9A-888F-EA01BCFF56B5}" srcOrd="0" destOrd="0" presId="urn:microsoft.com/office/officeart/2005/8/layout/list1"/>
    <dgm:cxn modelId="{DB89C89A-8DBC-46A9-BB7F-DC423CFC6F70}" type="presOf" srcId="{3216940B-0882-4081-9CE6-EF2BEF6C3D35}" destId="{0B938E12-BF54-4AB2-9A68-46CA34A0BAD2}" srcOrd="0" destOrd="0" presId="urn:microsoft.com/office/officeart/2005/8/layout/list1"/>
    <dgm:cxn modelId="{CF0F5B9E-AA52-45D9-9905-D577D0092B89}" srcId="{3216940B-0882-4081-9CE6-EF2BEF6C3D35}" destId="{8A21590E-B470-4999-8886-8CAF7979B79B}" srcOrd="0" destOrd="0" parTransId="{1EDD2A51-DA96-4C89-9200-3351EEDA4279}" sibTransId="{3B982B12-D8D2-4193-983A-D00167A72B87}"/>
    <dgm:cxn modelId="{0C139063-22EF-46E0-BA88-4DA245E1F06B}" srcId="{3216940B-0882-4081-9CE6-EF2BEF6C3D35}" destId="{8C1E7AC8-A802-4CCD-A58E-295AA0DE774A}" srcOrd="7" destOrd="0" parTransId="{4B27AD8A-1D8D-4060-BED6-DCA46C0C8E28}" sibTransId="{43C43A7F-3B89-44B6-8140-581C46473224}"/>
    <dgm:cxn modelId="{2C8A41D2-1A98-4774-AA00-A96C44628682}" type="presOf" srcId="{EA68081F-818F-49AE-9C96-8A607B091677}" destId="{10171E36-5706-4397-84D8-221253D2E957}" srcOrd="0" destOrd="0" presId="urn:microsoft.com/office/officeart/2005/8/layout/list1"/>
    <dgm:cxn modelId="{7F4AF73A-8294-43F9-ACFA-8CC4AA983149}" srcId="{3216940B-0882-4081-9CE6-EF2BEF6C3D35}" destId="{EC709F7B-DD17-4EB8-8135-10AF53771A97}" srcOrd="3" destOrd="0" parTransId="{8F414C26-C226-44F5-8EF9-6CA1229FF7FD}" sibTransId="{94BA23AD-25B0-4A50-A1F1-DC44B7FC3DAA}"/>
    <dgm:cxn modelId="{EA849F60-21F4-42A6-822D-4AA9FA8885B8}" type="presOf" srcId="{2717AC7D-FA1B-4F88-A162-8493E6E335D9}" destId="{E6E0B348-2279-49C7-91A2-3CA77734F83C}" srcOrd="1" destOrd="0" presId="urn:microsoft.com/office/officeart/2005/8/layout/list1"/>
    <dgm:cxn modelId="{4C9D8E2A-66AC-4219-AD0C-547CE250E96E}" srcId="{3216940B-0882-4081-9CE6-EF2BEF6C3D35}" destId="{EA68081F-818F-49AE-9C96-8A607B091677}" srcOrd="5" destOrd="0" parTransId="{A0D30666-3597-4506-AEEF-6BD9E47C2054}" sibTransId="{39C01447-C808-4BB0-8F01-40D073F089CE}"/>
    <dgm:cxn modelId="{37EA0D8A-C364-494F-AC81-9F75BDB4850D}" type="presOf" srcId="{47D9B1AB-6956-4689-B426-9978C1D2DF50}" destId="{32BFA391-FFC4-414E-86E0-9F7B56D338B4}" srcOrd="0" destOrd="0" presId="urn:microsoft.com/office/officeart/2005/8/layout/list1"/>
    <dgm:cxn modelId="{B914F5C5-BB63-43F6-BE1A-F6C8770962D7}" srcId="{3216940B-0882-4081-9CE6-EF2BEF6C3D35}" destId="{47D9B1AB-6956-4689-B426-9978C1D2DF50}" srcOrd="6" destOrd="0" parTransId="{64CA26B2-958B-4E4A-A3C3-090AA2351EE9}" sibTransId="{6D0CBA08-3C30-4DFA-98A3-402BEC4FEA1E}"/>
    <dgm:cxn modelId="{760D24C8-9642-44EE-9000-C3678F7FF4C9}" type="presOf" srcId="{AD24DAAA-22D1-4AA8-9221-098CB9740BA8}" destId="{E42114B8-767F-4823-8313-A708AEBD914E}" srcOrd="1" destOrd="0" presId="urn:microsoft.com/office/officeart/2005/8/layout/list1"/>
    <dgm:cxn modelId="{00AEE316-E654-4911-81FB-5BC957E6FD46}" type="presOf" srcId="{EC709F7B-DD17-4EB8-8135-10AF53771A97}" destId="{0A9244AC-D35B-40DB-8795-76E5DB83EAB3}" srcOrd="1" destOrd="0" presId="urn:microsoft.com/office/officeart/2005/8/layout/list1"/>
    <dgm:cxn modelId="{6D9E52E2-6808-408A-A775-A89C54309C8A}" type="presOf" srcId="{8A21590E-B470-4999-8886-8CAF7979B79B}" destId="{1E6CBDDD-4AAA-4259-A25C-7B047CAEB767}" srcOrd="0" destOrd="0" presId="urn:microsoft.com/office/officeart/2005/8/layout/list1"/>
    <dgm:cxn modelId="{535A0072-ED08-4F45-B588-C5BAC664BCF7}" type="presOf" srcId="{2717AC7D-FA1B-4F88-A162-8493E6E335D9}" destId="{0217CB67-605E-46C5-89E3-B4E4D0EA2E3B}" srcOrd="0" destOrd="0" presId="urn:microsoft.com/office/officeart/2005/8/layout/list1"/>
    <dgm:cxn modelId="{E6732640-E14A-48AD-AA8C-B73AED7521FF}" type="presOf" srcId="{3471A2F6-4260-4DA2-8312-37DF91BA036F}" destId="{17A36F67-3454-4E2F-96B0-A93D1DFB2180}" srcOrd="1" destOrd="0" presId="urn:microsoft.com/office/officeart/2005/8/layout/list1"/>
    <dgm:cxn modelId="{A8C3FCEE-B39E-4450-B48A-0500F53A148E}" srcId="{3216940B-0882-4081-9CE6-EF2BEF6C3D35}" destId="{2717AC7D-FA1B-4F88-A162-8493E6E335D9}" srcOrd="4" destOrd="0" parTransId="{BBAD9B8C-0FC9-462E-AE7D-0AFD72496CD4}" sibTransId="{D7A1C3CA-1854-4794-A548-BD55B086A04B}"/>
    <dgm:cxn modelId="{A4205426-257A-4243-9998-DF0BDFDDEA49}" type="presParOf" srcId="{0B938E12-BF54-4AB2-9A68-46CA34A0BAD2}" destId="{5C010A23-22CE-4C93-A82B-AD611B4A095D}" srcOrd="0" destOrd="0" presId="urn:microsoft.com/office/officeart/2005/8/layout/list1"/>
    <dgm:cxn modelId="{027F8470-48AF-40D0-BAA6-D3A25B8660DE}" type="presParOf" srcId="{5C010A23-22CE-4C93-A82B-AD611B4A095D}" destId="{1E6CBDDD-4AAA-4259-A25C-7B047CAEB767}" srcOrd="0" destOrd="0" presId="urn:microsoft.com/office/officeart/2005/8/layout/list1"/>
    <dgm:cxn modelId="{2B2DBFFC-A23B-4BB5-AF32-F695C734C7D4}" type="presParOf" srcId="{5C010A23-22CE-4C93-A82B-AD611B4A095D}" destId="{B2E75F33-56C2-43EB-B03F-D4E5F0E8A0BF}" srcOrd="1" destOrd="0" presId="urn:microsoft.com/office/officeart/2005/8/layout/list1"/>
    <dgm:cxn modelId="{2204CA30-DCFB-4DA0-AE17-BC5B1D2748E7}" type="presParOf" srcId="{0B938E12-BF54-4AB2-9A68-46CA34A0BAD2}" destId="{83604E1A-AAF9-423E-8A94-2071141EAF23}" srcOrd="1" destOrd="0" presId="urn:microsoft.com/office/officeart/2005/8/layout/list1"/>
    <dgm:cxn modelId="{8AC094F8-0372-42FE-909A-6D8700679111}" type="presParOf" srcId="{0B938E12-BF54-4AB2-9A68-46CA34A0BAD2}" destId="{FFD098DA-7571-405A-B803-FA6A48E1062B}" srcOrd="2" destOrd="0" presId="urn:microsoft.com/office/officeart/2005/8/layout/list1"/>
    <dgm:cxn modelId="{2D6728A4-8059-4644-96BB-07A2BB146135}" type="presParOf" srcId="{0B938E12-BF54-4AB2-9A68-46CA34A0BAD2}" destId="{A7702E5D-8DF6-4CD3-9CB3-905441E609B3}" srcOrd="3" destOrd="0" presId="urn:microsoft.com/office/officeart/2005/8/layout/list1"/>
    <dgm:cxn modelId="{3E284240-54B4-4789-A479-A19587BCBE02}" type="presParOf" srcId="{0B938E12-BF54-4AB2-9A68-46CA34A0BAD2}" destId="{F327058F-CBCD-47F0-BDA8-C17B148EA559}" srcOrd="4" destOrd="0" presId="urn:microsoft.com/office/officeart/2005/8/layout/list1"/>
    <dgm:cxn modelId="{E4954C29-401D-4FC2-884A-BCF932128C1E}" type="presParOf" srcId="{F327058F-CBCD-47F0-BDA8-C17B148EA559}" destId="{9144B1BE-9F18-4991-8837-31C7E19D9BF8}" srcOrd="0" destOrd="0" presId="urn:microsoft.com/office/officeart/2005/8/layout/list1"/>
    <dgm:cxn modelId="{558B9C0A-AD31-4E64-B3DE-1FAA5342A82A}" type="presParOf" srcId="{F327058F-CBCD-47F0-BDA8-C17B148EA559}" destId="{17A36F67-3454-4E2F-96B0-A93D1DFB2180}" srcOrd="1" destOrd="0" presId="urn:microsoft.com/office/officeart/2005/8/layout/list1"/>
    <dgm:cxn modelId="{0B201D8D-1BF5-4241-96FC-A6CDD0005FC3}" type="presParOf" srcId="{0B938E12-BF54-4AB2-9A68-46CA34A0BAD2}" destId="{1EA32E03-C11D-4A2C-BF57-C1616A9AE6E3}" srcOrd="5" destOrd="0" presId="urn:microsoft.com/office/officeart/2005/8/layout/list1"/>
    <dgm:cxn modelId="{B2D32D27-756B-466E-A97A-7179F4DBF573}" type="presParOf" srcId="{0B938E12-BF54-4AB2-9A68-46CA34A0BAD2}" destId="{1A267E43-4DCF-45A1-97E1-2A72B67FF0F8}" srcOrd="6" destOrd="0" presId="urn:microsoft.com/office/officeart/2005/8/layout/list1"/>
    <dgm:cxn modelId="{E5738E7B-3526-44B1-872B-23EB9EE3A59A}" type="presParOf" srcId="{0B938E12-BF54-4AB2-9A68-46CA34A0BAD2}" destId="{34FCD95B-4B59-41E2-A5EE-4FFF94272B32}" srcOrd="7" destOrd="0" presId="urn:microsoft.com/office/officeart/2005/8/layout/list1"/>
    <dgm:cxn modelId="{F229F12C-D147-40CF-880F-3B413BE141E8}" type="presParOf" srcId="{0B938E12-BF54-4AB2-9A68-46CA34A0BAD2}" destId="{E8E546AC-0517-4233-807E-319828A9975B}" srcOrd="8" destOrd="0" presId="urn:microsoft.com/office/officeart/2005/8/layout/list1"/>
    <dgm:cxn modelId="{447C78B4-600F-44B4-B341-E64D24C2858C}" type="presParOf" srcId="{E8E546AC-0517-4233-807E-319828A9975B}" destId="{78222F6F-D115-4DEC-95D1-4785236B209F}" srcOrd="0" destOrd="0" presId="urn:microsoft.com/office/officeart/2005/8/layout/list1"/>
    <dgm:cxn modelId="{7C276C25-9AB8-4052-A026-29E5E564A5A1}" type="presParOf" srcId="{E8E546AC-0517-4233-807E-319828A9975B}" destId="{E42114B8-767F-4823-8313-A708AEBD914E}" srcOrd="1" destOrd="0" presId="urn:microsoft.com/office/officeart/2005/8/layout/list1"/>
    <dgm:cxn modelId="{DF35BBF7-537E-464A-904F-1C90BA7881A5}" type="presParOf" srcId="{0B938E12-BF54-4AB2-9A68-46CA34A0BAD2}" destId="{01203FEC-7533-4956-8093-949F81A4204D}" srcOrd="9" destOrd="0" presId="urn:microsoft.com/office/officeart/2005/8/layout/list1"/>
    <dgm:cxn modelId="{A696B88C-D061-45B3-A309-C6F53BC61179}" type="presParOf" srcId="{0B938E12-BF54-4AB2-9A68-46CA34A0BAD2}" destId="{16269225-B3A0-4781-AFB7-51D0B405F787}" srcOrd="10" destOrd="0" presId="urn:microsoft.com/office/officeart/2005/8/layout/list1"/>
    <dgm:cxn modelId="{FD4E1A29-0E73-4B2F-A079-A1B1CAB73274}" type="presParOf" srcId="{0B938E12-BF54-4AB2-9A68-46CA34A0BAD2}" destId="{D8D7E788-1427-4111-9FD1-63BAEE8262E6}" srcOrd="11" destOrd="0" presId="urn:microsoft.com/office/officeart/2005/8/layout/list1"/>
    <dgm:cxn modelId="{54E2E572-6B11-4ACE-B5BB-EDF4731D70AC}" type="presParOf" srcId="{0B938E12-BF54-4AB2-9A68-46CA34A0BAD2}" destId="{B745F394-BE5F-4775-886B-D67DCBE288F2}" srcOrd="12" destOrd="0" presId="urn:microsoft.com/office/officeart/2005/8/layout/list1"/>
    <dgm:cxn modelId="{8480EC1F-21F3-4B80-90AC-C80708CDECF2}" type="presParOf" srcId="{B745F394-BE5F-4775-886B-D67DCBE288F2}" destId="{DCB875CF-A605-4C17-B5CF-3F9998D3C50A}" srcOrd="0" destOrd="0" presId="urn:microsoft.com/office/officeart/2005/8/layout/list1"/>
    <dgm:cxn modelId="{61287BF9-4D20-4778-A60B-8FD9AFB8BD1F}" type="presParOf" srcId="{B745F394-BE5F-4775-886B-D67DCBE288F2}" destId="{0A9244AC-D35B-40DB-8795-76E5DB83EAB3}" srcOrd="1" destOrd="0" presId="urn:microsoft.com/office/officeart/2005/8/layout/list1"/>
    <dgm:cxn modelId="{C5D3AA4F-F4B9-4AC2-A81C-153548B0155B}" type="presParOf" srcId="{0B938E12-BF54-4AB2-9A68-46CA34A0BAD2}" destId="{0A2AFD8E-A838-40D4-B819-63FD95E6D7FC}" srcOrd="13" destOrd="0" presId="urn:microsoft.com/office/officeart/2005/8/layout/list1"/>
    <dgm:cxn modelId="{22F127B8-7508-4852-AD65-C3757B84EFE1}" type="presParOf" srcId="{0B938E12-BF54-4AB2-9A68-46CA34A0BAD2}" destId="{60A37ED5-3589-410B-AC3B-D3C5BEC0C29D}" srcOrd="14" destOrd="0" presId="urn:microsoft.com/office/officeart/2005/8/layout/list1"/>
    <dgm:cxn modelId="{A376BADB-E10A-48E7-A686-7784E6FBABA0}" type="presParOf" srcId="{0B938E12-BF54-4AB2-9A68-46CA34A0BAD2}" destId="{9AAB4A25-8706-4240-B315-7E54CD5A91BE}" srcOrd="15" destOrd="0" presId="urn:microsoft.com/office/officeart/2005/8/layout/list1"/>
    <dgm:cxn modelId="{5182DAD3-E653-491C-AD74-E098A36B4A7C}" type="presParOf" srcId="{0B938E12-BF54-4AB2-9A68-46CA34A0BAD2}" destId="{CE8DE7CC-CC99-4985-8629-6C77E2ADF5B4}" srcOrd="16" destOrd="0" presId="urn:microsoft.com/office/officeart/2005/8/layout/list1"/>
    <dgm:cxn modelId="{CBA30A7C-0FC2-4A34-95DF-1EFFE29CE72A}" type="presParOf" srcId="{CE8DE7CC-CC99-4985-8629-6C77E2ADF5B4}" destId="{0217CB67-605E-46C5-89E3-B4E4D0EA2E3B}" srcOrd="0" destOrd="0" presId="urn:microsoft.com/office/officeart/2005/8/layout/list1"/>
    <dgm:cxn modelId="{045D0F01-EF52-4304-AC37-B821B8173FB5}" type="presParOf" srcId="{CE8DE7CC-CC99-4985-8629-6C77E2ADF5B4}" destId="{E6E0B348-2279-49C7-91A2-3CA77734F83C}" srcOrd="1" destOrd="0" presId="urn:microsoft.com/office/officeart/2005/8/layout/list1"/>
    <dgm:cxn modelId="{6B0A580C-D40A-4257-8CA9-267C383C7744}" type="presParOf" srcId="{0B938E12-BF54-4AB2-9A68-46CA34A0BAD2}" destId="{696FFFBB-F578-4431-89E3-7FC9D99F6E59}" srcOrd="17" destOrd="0" presId="urn:microsoft.com/office/officeart/2005/8/layout/list1"/>
    <dgm:cxn modelId="{9AAD27C8-805D-4C89-860E-FD6BEBD2716E}" type="presParOf" srcId="{0B938E12-BF54-4AB2-9A68-46CA34A0BAD2}" destId="{18572016-2BB0-482A-877B-C8939D221285}" srcOrd="18" destOrd="0" presId="urn:microsoft.com/office/officeart/2005/8/layout/list1"/>
    <dgm:cxn modelId="{659699C8-0A55-4DBF-81D9-F3787D91CF9A}" type="presParOf" srcId="{0B938E12-BF54-4AB2-9A68-46CA34A0BAD2}" destId="{4B9A974D-1EC4-45C4-AB60-4583411D9AD5}" srcOrd="19" destOrd="0" presId="urn:microsoft.com/office/officeart/2005/8/layout/list1"/>
    <dgm:cxn modelId="{4988872C-1328-4A65-9660-8CDC4091E6FE}" type="presParOf" srcId="{0B938E12-BF54-4AB2-9A68-46CA34A0BAD2}" destId="{5F5CA45A-18B9-44AB-B403-1A9D2D4BB72B}" srcOrd="20" destOrd="0" presId="urn:microsoft.com/office/officeart/2005/8/layout/list1"/>
    <dgm:cxn modelId="{FC71F51B-6345-47BB-B16E-8AF133F1B158}" type="presParOf" srcId="{5F5CA45A-18B9-44AB-B403-1A9D2D4BB72B}" destId="{10171E36-5706-4397-84D8-221253D2E957}" srcOrd="0" destOrd="0" presId="urn:microsoft.com/office/officeart/2005/8/layout/list1"/>
    <dgm:cxn modelId="{99513F99-3F40-4484-90F7-060B52CC8839}" type="presParOf" srcId="{5F5CA45A-18B9-44AB-B403-1A9D2D4BB72B}" destId="{37323FA4-81A4-4B0F-B61D-3920B8224DF2}" srcOrd="1" destOrd="0" presId="urn:microsoft.com/office/officeart/2005/8/layout/list1"/>
    <dgm:cxn modelId="{C1F16A4C-EFAB-4D76-A975-4D4D2CC8B619}" type="presParOf" srcId="{0B938E12-BF54-4AB2-9A68-46CA34A0BAD2}" destId="{16EFB5BA-A760-426E-B70A-6AD4F5F7A1A7}" srcOrd="21" destOrd="0" presId="urn:microsoft.com/office/officeart/2005/8/layout/list1"/>
    <dgm:cxn modelId="{E2B0D65B-8B06-4D0B-924C-AF200382EBA5}" type="presParOf" srcId="{0B938E12-BF54-4AB2-9A68-46CA34A0BAD2}" destId="{E4424CFC-AE1D-4370-AE21-D04036B539F8}" srcOrd="22" destOrd="0" presId="urn:microsoft.com/office/officeart/2005/8/layout/list1"/>
    <dgm:cxn modelId="{45D4D03F-0A40-42D7-A8A8-DD38CBA9AB45}" type="presParOf" srcId="{0B938E12-BF54-4AB2-9A68-46CA34A0BAD2}" destId="{148A28EE-693C-4DE7-AD4B-01BF9568AD7E}" srcOrd="23" destOrd="0" presId="urn:microsoft.com/office/officeart/2005/8/layout/list1"/>
    <dgm:cxn modelId="{E9A1B343-C45E-4298-AA0C-465DB3753A67}" type="presParOf" srcId="{0B938E12-BF54-4AB2-9A68-46CA34A0BAD2}" destId="{C17060E4-4E8D-4803-93AE-B5DD244A24D8}" srcOrd="24" destOrd="0" presId="urn:microsoft.com/office/officeart/2005/8/layout/list1"/>
    <dgm:cxn modelId="{5E26ED46-C5A2-4912-A9AE-830ACB02DABB}" type="presParOf" srcId="{C17060E4-4E8D-4803-93AE-B5DD244A24D8}" destId="{32BFA391-FFC4-414E-86E0-9F7B56D338B4}" srcOrd="0" destOrd="0" presId="urn:microsoft.com/office/officeart/2005/8/layout/list1"/>
    <dgm:cxn modelId="{B0476AD7-2777-4841-B4EE-B74D8C856E72}" type="presParOf" srcId="{C17060E4-4E8D-4803-93AE-B5DD244A24D8}" destId="{4B2A47DB-AC0B-42A1-88A9-2B26C026455B}" srcOrd="1" destOrd="0" presId="urn:microsoft.com/office/officeart/2005/8/layout/list1"/>
    <dgm:cxn modelId="{1634901E-77EC-40A2-B135-9A5A4031AA11}" type="presParOf" srcId="{0B938E12-BF54-4AB2-9A68-46CA34A0BAD2}" destId="{8422333E-0960-49F8-8566-9E42183E8F20}" srcOrd="25" destOrd="0" presId="urn:microsoft.com/office/officeart/2005/8/layout/list1"/>
    <dgm:cxn modelId="{A6E6CEF5-03B1-47DC-B997-EAAFE48FC979}" type="presParOf" srcId="{0B938E12-BF54-4AB2-9A68-46CA34A0BAD2}" destId="{8EAB0F21-7ABC-4A22-8FAD-F02071B54514}" srcOrd="26" destOrd="0" presId="urn:microsoft.com/office/officeart/2005/8/layout/list1"/>
    <dgm:cxn modelId="{38BF2270-4795-4B16-8197-EC4C56059CCE}" type="presParOf" srcId="{0B938E12-BF54-4AB2-9A68-46CA34A0BAD2}" destId="{DFB07344-E160-455F-ADEB-F2F7B61E9DAC}" srcOrd="27" destOrd="0" presId="urn:microsoft.com/office/officeart/2005/8/layout/list1"/>
    <dgm:cxn modelId="{DE8FC164-BA4F-4429-8D99-DB75B4D60B1F}" type="presParOf" srcId="{0B938E12-BF54-4AB2-9A68-46CA34A0BAD2}" destId="{08ECB634-1F2E-448E-81AB-8ACBBBCE5587}" srcOrd="28" destOrd="0" presId="urn:microsoft.com/office/officeart/2005/8/layout/list1"/>
    <dgm:cxn modelId="{D90A75B4-0B99-4135-865F-4C5E3D4B0945}" type="presParOf" srcId="{08ECB634-1F2E-448E-81AB-8ACBBBCE5587}" destId="{9C78EF36-17C5-4B9A-888F-EA01BCFF56B5}" srcOrd="0" destOrd="0" presId="urn:microsoft.com/office/officeart/2005/8/layout/list1"/>
    <dgm:cxn modelId="{4DC285E9-EF6D-4000-A132-E92601944B1C}" type="presParOf" srcId="{08ECB634-1F2E-448E-81AB-8ACBBBCE5587}" destId="{CEF37113-12CF-42F2-940F-516AA072302B}" srcOrd="1" destOrd="0" presId="urn:microsoft.com/office/officeart/2005/8/layout/list1"/>
    <dgm:cxn modelId="{7C66B186-8EA5-4890-A249-800D86626149}" type="presParOf" srcId="{0B938E12-BF54-4AB2-9A68-46CA34A0BAD2}" destId="{FB9652CA-517A-4837-8CA5-467418A8D82E}" srcOrd="29" destOrd="0" presId="urn:microsoft.com/office/officeart/2005/8/layout/list1"/>
    <dgm:cxn modelId="{166799C7-A1DF-49B2-9259-D451EBB206F9}" type="presParOf" srcId="{0B938E12-BF54-4AB2-9A68-46CA34A0BAD2}" destId="{1205CED3-5671-40C3-BA4B-4CE1521B62D1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216940B-0882-4081-9CE6-EF2BEF6C3D3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C1E7AC8-A802-4CCD-A58E-295AA0DE774A}">
      <dgm:prSet phldrT="[Tekst]" custT="1"/>
      <dgm:spPr/>
      <dgm:t>
        <a:bodyPr/>
        <a:lstStyle/>
        <a:p>
          <a:r>
            <a:rPr lang="pl-PL" sz="1400" dirty="0" smtClean="0"/>
            <a:t>brania udziału w wyborach Rzecznika Praw Ucznia i opiekuna Samorządu Uczniowskiego</a:t>
          </a:r>
          <a:endParaRPr lang="pl-PL" sz="1400" dirty="0"/>
        </a:p>
      </dgm:t>
    </dgm:pt>
    <dgm:pt modelId="{4B27AD8A-1D8D-4060-BED6-DCA46C0C8E28}" type="parTrans" cxnId="{0C139063-22EF-46E0-BA88-4DA245E1F06B}">
      <dgm:prSet/>
      <dgm:spPr/>
      <dgm:t>
        <a:bodyPr/>
        <a:lstStyle/>
        <a:p>
          <a:endParaRPr lang="pl-PL"/>
        </a:p>
      </dgm:t>
    </dgm:pt>
    <dgm:pt modelId="{43C43A7F-3B89-44B6-8140-581C46473224}" type="sibTrans" cxnId="{0C139063-22EF-46E0-BA88-4DA245E1F06B}">
      <dgm:prSet/>
      <dgm:spPr/>
      <dgm:t>
        <a:bodyPr/>
        <a:lstStyle/>
        <a:p>
          <a:endParaRPr lang="pl-PL"/>
        </a:p>
      </dgm:t>
    </dgm:pt>
    <dgm:pt modelId="{47D9B1AB-6956-4689-B426-9978C1D2DF50}">
      <dgm:prSet custT="1"/>
      <dgm:spPr/>
      <dgm:t>
        <a:bodyPr/>
        <a:lstStyle/>
        <a:p>
          <a:r>
            <a:rPr lang="pl-PL" sz="1400" dirty="0" smtClean="0"/>
            <a:t>bycia wybieranym i brania udziału w wyborach do Samorządu</a:t>
          </a:r>
          <a:endParaRPr lang="pl-PL" sz="1400" dirty="0"/>
        </a:p>
      </dgm:t>
    </dgm:pt>
    <dgm:pt modelId="{64CA26B2-958B-4E4A-A3C3-090AA2351EE9}" type="parTrans" cxnId="{B914F5C5-BB63-43F6-BE1A-F6C8770962D7}">
      <dgm:prSet/>
      <dgm:spPr/>
      <dgm:t>
        <a:bodyPr/>
        <a:lstStyle/>
        <a:p>
          <a:endParaRPr lang="pl-PL"/>
        </a:p>
      </dgm:t>
    </dgm:pt>
    <dgm:pt modelId="{6D0CBA08-3C30-4DFA-98A3-402BEC4FEA1E}" type="sibTrans" cxnId="{B914F5C5-BB63-43F6-BE1A-F6C8770962D7}">
      <dgm:prSet/>
      <dgm:spPr/>
      <dgm:t>
        <a:bodyPr/>
        <a:lstStyle/>
        <a:p>
          <a:endParaRPr lang="pl-PL"/>
        </a:p>
      </dgm:t>
    </dgm:pt>
    <dgm:pt modelId="{3471A2F6-4260-4DA2-8312-37DF91BA036F}">
      <dgm:prSet custT="1"/>
      <dgm:spPr/>
      <dgm:t>
        <a:bodyPr/>
        <a:lstStyle/>
        <a:p>
          <a:r>
            <a:rPr lang="pl-PL" sz="1400" dirty="0" smtClean="0"/>
            <a:t>swobodnego wyrażania swoich myśli i przekonań, jeżeli nie naruszają one praw innych</a:t>
          </a:r>
          <a:endParaRPr lang="pl-PL" sz="1400" dirty="0"/>
        </a:p>
      </dgm:t>
    </dgm:pt>
    <dgm:pt modelId="{D5DE8208-D599-4AB0-9746-124DAA7D9D04}" type="parTrans" cxnId="{07977FDB-B6B1-428F-BE61-E47DD9995AFE}">
      <dgm:prSet/>
      <dgm:spPr/>
      <dgm:t>
        <a:bodyPr/>
        <a:lstStyle/>
        <a:p>
          <a:endParaRPr lang="pl-PL"/>
        </a:p>
      </dgm:t>
    </dgm:pt>
    <dgm:pt modelId="{669FDAC8-1D92-4529-A1B0-71F308F0A6E4}" type="sibTrans" cxnId="{07977FDB-B6B1-428F-BE61-E47DD9995AFE}">
      <dgm:prSet/>
      <dgm:spPr/>
      <dgm:t>
        <a:bodyPr/>
        <a:lstStyle/>
        <a:p>
          <a:endParaRPr lang="pl-PL"/>
        </a:p>
      </dgm:t>
    </dgm:pt>
    <dgm:pt modelId="{8A21590E-B470-4999-8886-8CAF7979B79B}">
      <dgm:prSet phldrT="[Tekst]" custT="1"/>
      <dgm:spPr/>
      <dgm:t>
        <a:bodyPr/>
        <a:lstStyle/>
        <a:p>
          <a:r>
            <a:rPr lang="pl-PL" sz="1400" dirty="0" smtClean="0"/>
            <a:t>zwracania się do Dyrekcji, wychowawcy klasy i nauczycieli w sprawach osobistych oraz oczekiwania pomocy, odpowiedzi i wyjaśnień</a:t>
          </a:r>
          <a:endParaRPr lang="pl-PL" sz="1400" dirty="0"/>
        </a:p>
      </dgm:t>
    </dgm:pt>
    <dgm:pt modelId="{3B982B12-D8D2-4193-983A-D00167A72B87}" type="sibTrans" cxnId="{CF0F5B9E-AA52-45D9-9905-D577D0092B89}">
      <dgm:prSet/>
      <dgm:spPr/>
      <dgm:t>
        <a:bodyPr/>
        <a:lstStyle/>
        <a:p>
          <a:endParaRPr lang="pl-PL"/>
        </a:p>
      </dgm:t>
    </dgm:pt>
    <dgm:pt modelId="{1EDD2A51-DA96-4C89-9200-3351EEDA4279}" type="parTrans" cxnId="{CF0F5B9E-AA52-45D9-9905-D577D0092B89}">
      <dgm:prSet/>
      <dgm:spPr/>
      <dgm:t>
        <a:bodyPr/>
        <a:lstStyle/>
        <a:p>
          <a:endParaRPr lang="pl-PL"/>
        </a:p>
      </dgm:t>
    </dgm:pt>
    <dgm:pt modelId="{EA68081F-818F-49AE-9C96-8A607B091677}">
      <dgm:prSet custT="1"/>
      <dgm:spPr/>
      <dgm:t>
        <a:bodyPr/>
        <a:lstStyle/>
        <a:p>
          <a:r>
            <a:rPr lang="pl-PL" sz="1400" dirty="0" smtClean="0"/>
            <a:t>wypoczynku podczas przerw świątecznych i ferii szkolnych</a:t>
          </a:r>
          <a:endParaRPr lang="pl-PL" sz="1400" dirty="0"/>
        </a:p>
      </dgm:t>
    </dgm:pt>
    <dgm:pt modelId="{39C01447-C808-4BB0-8F01-40D073F089CE}" type="sibTrans" cxnId="{4C9D8E2A-66AC-4219-AD0C-547CE250E96E}">
      <dgm:prSet/>
      <dgm:spPr/>
      <dgm:t>
        <a:bodyPr/>
        <a:lstStyle/>
        <a:p>
          <a:endParaRPr lang="pl-PL"/>
        </a:p>
      </dgm:t>
    </dgm:pt>
    <dgm:pt modelId="{A0D30666-3597-4506-AEEF-6BD9E47C2054}" type="parTrans" cxnId="{4C9D8E2A-66AC-4219-AD0C-547CE250E96E}">
      <dgm:prSet/>
      <dgm:spPr/>
      <dgm:t>
        <a:bodyPr/>
        <a:lstStyle/>
        <a:p>
          <a:endParaRPr lang="pl-PL"/>
        </a:p>
      </dgm:t>
    </dgm:pt>
    <dgm:pt modelId="{E6945E1E-3D74-4209-BD70-2846ADEE68DD}">
      <dgm:prSet phldrT="[Tekst]" custT="1"/>
      <dgm:spPr/>
      <dgm:t>
        <a:bodyPr/>
        <a:lstStyle/>
        <a:p>
          <a:r>
            <a:rPr lang="pl-PL" sz="1400" dirty="0" smtClean="0"/>
            <a:t>korzystania z pomocy stypendialnej bądź doraźnej na zasadach określonych odrębnymi przepisami</a:t>
          </a:r>
          <a:endParaRPr lang="pl-PL" sz="1400" dirty="0"/>
        </a:p>
      </dgm:t>
    </dgm:pt>
    <dgm:pt modelId="{ED29D19E-16FB-4E50-BD00-0AA624F11538}" type="parTrans" cxnId="{C9EC5024-0055-42BF-8E0A-4BD148A94D65}">
      <dgm:prSet/>
      <dgm:spPr/>
      <dgm:t>
        <a:bodyPr/>
        <a:lstStyle/>
        <a:p>
          <a:endParaRPr lang="pl-PL"/>
        </a:p>
      </dgm:t>
    </dgm:pt>
    <dgm:pt modelId="{73B862C5-4925-4BF6-B105-BEA9F8EF8C83}" type="sibTrans" cxnId="{C9EC5024-0055-42BF-8E0A-4BD148A94D65}">
      <dgm:prSet/>
      <dgm:spPr/>
      <dgm:t>
        <a:bodyPr/>
        <a:lstStyle/>
        <a:p>
          <a:endParaRPr lang="pl-PL"/>
        </a:p>
      </dgm:t>
    </dgm:pt>
    <dgm:pt modelId="{0B938E12-BF54-4AB2-9A68-46CA34A0BAD2}" type="pres">
      <dgm:prSet presAssocID="{3216940B-0882-4081-9CE6-EF2BEF6C3D35}" presName="linear" presStyleCnt="0">
        <dgm:presLayoutVars>
          <dgm:dir/>
          <dgm:animLvl val="lvl"/>
          <dgm:resizeHandles val="exact"/>
        </dgm:presLayoutVars>
      </dgm:prSet>
      <dgm:spPr/>
    </dgm:pt>
    <dgm:pt modelId="{5C010A23-22CE-4C93-A82B-AD611B4A095D}" type="pres">
      <dgm:prSet presAssocID="{8A21590E-B470-4999-8886-8CAF7979B79B}" presName="parentLin" presStyleCnt="0"/>
      <dgm:spPr/>
    </dgm:pt>
    <dgm:pt modelId="{1E6CBDDD-4AAA-4259-A25C-7B047CAEB767}" type="pres">
      <dgm:prSet presAssocID="{8A21590E-B470-4999-8886-8CAF7979B79B}" presName="parentLeftMargin" presStyleLbl="node1" presStyleIdx="0" presStyleCnt="6"/>
      <dgm:spPr/>
    </dgm:pt>
    <dgm:pt modelId="{B2E75F33-56C2-43EB-B03F-D4E5F0E8A0BF}" type="pres">
      <dgm:prSet presAssocID="{8A21590E-B470-4999-8886-8CAF7979B79B}" presName="parentText" presStyleLbl="node1" presStyleIdx="0" presStyleCnt="6" custScaleX="138656" custScaleY="31016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3604E1A-AAF9-423E-8A94-2071141EAF23}" type="pres">
      <dgm:prSet presAssocID="{8A21590E-B470-4999-8886-8CAF7979B79B}" presName="negativeSpace" presStyleCnt="0"/>
      <dgm:spPr/>
    </dgm:pt>
    <dgm:pt modelId="{FFD098DA-7571-405A-B803-FA6A48E1062B}" type="pres">
      <dgm:prSet presAssocID="{8A21590E-B470-4999-8886-8CAF7979B79B}" presName="childText" presStyleLbl="conFgAcc1" presStyleIdx="0" presStyleCnt="6">
        <dgm:presLayoutVars>
          <dgm:bulletEnabled val="1"/>
        </dgm:presLayoutVars>
      </dgm:prSet>
      <dgm:spPr/>
    </dgm:pt>
    <dgm:pt modelId="{A7702E5D-8DF6-4CD3-9CB3-905441E609B3}" type="pres">
      <dgm:prSet presAssocID="{3B982B12-D8D2-4193-983A-D00167A72B87}" presName="spaceBetweenRectangles" presStyleCnt="0"/>
      <dgm:spPr/>
    </dgm:pt>
    <dgm:pt modelId="{F327058F-CBCD-47F0-BDA8-C17B148EA559}" type="pres">
      <dgm:prSet presAssocID="{3471A2F6-4260-4DA2-8312-37DF91BA036F}" presName="parentLin" presStyleCnt="0"/>
      <dgm:spPr/>
    </dgm:pt>
    <dgm:pt modelId="{9144B1BE-9F18-4991-8837-31C7E19D9BF8}" type="pres">
      <dgm:prSet presAssocID="{3471A2F6-4260-4DA2-8312-37DF91BA036F}" presName="parentLeftMargin" presStyleLbl="node1" presStyleIdx="0" presStyleCnt="6"/>
      <dgm:spPr/>
    </dgm:pt>
    <dgm:pt modelId="{17A36F67-3454-4E2F-96B0-A93D1DFB2180}" type="pres">
      <dgm:prSet presAssocID="{3471A2F6-4260-4DA2-8312-37DF91BA036F}" presName="parentText" presStyleLbl="node1" presStyleIdx="1" presStyleCnt="6" custScaleX="142559" custScaleY="23610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EA32E03-C11D-4A2C-BF57-C1616A9AE6E3}" type="pres">
      <dgm:prSet presAssocID="{3471A2F6-4260-4DA2-8312-37DF91BA036F}" presName="negativeSpace" presStyleCnt="0"/>
      <dgm:spPr/>
    </dgm:pt>
    <dgm:pt modelId="{1A267E43-4DCF-45A1-97E1-2A72B67FF0F8}" type="pres">
      <dgm:prSet presAssocID="{3471A2F6-4260-4DA2-8312-37DF91BA036F}" presName="childText" presStyleLbl="conFgAcc1" presStyleIdx="1" presStyleCnt="6">
        <dgm:presLayoutVars>
          <dgm:bulletEnabled val="1"/>
        </dgm:presLayoutVars>
      </dgm:prSet>
      <dgm:spPr/>
    </dgm:pt>
    <dgm:pt modelId="{34FCD95B-4B59-41E2-A5EE-4FFF94272B32}" type="pres">
      <dgm:prSet presAssocID="{669FDAC8-1D92-4529-A1B0-71F308F0A6E4}" presName="spaceBetweenRectangles" presStyleCnt="0"/>
      <dgm:spPr/>
    </dgm:pt>
    <dgm:pt modelId="{5F5CA45A-18B9-44AB-B403-1A9D2D4BB72B}" type="pres">
      <dgm:prSet presAssocID="{EA68081F-818F-49AE-9C96-8A607B091677}" presName="parentLin" presStyleCnt="0"/>
      <dgm:spPr/>
    </dgm:pt>
    <dgm:pt modelId="{10171E36-5706-4397-84D8-221253D2E957}" type="pres">
      <dgm:prSet presAssocID="{EA68081F-818F-49AE-9C96-8A607B091677}" presName="parentLeftMargin" presStyleLbl="node1" presStyleIdx="1" presStyleCnt="6"/>
      <dgm:spPr/>
    </dgm:pt>
    <dgm:pt modelId="{37323FA4-81A4-4B0F-B61D-3920B8224DF2}" type="pres">
      <dgm:prSet presAssocID="{EA68081F-818F-49AE-9C96-8A607B091677}" presName="parentText" presStyleLbl="node1" presStyleIdx="2" presStyleCnt="6" custScaleX="142857" custScaleY="31836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6EFB5BA-A760-426E-B70A-6AD4F5F7A1A7}" type="pres">
      <dgm:prSet presAssocID="{EA68081F-818F-49AE-9C96-8A607B091677}" presName="negativeSpace" presStyleCnt="0"/>
      <dgm:spPr/>
    </dgm:pt>
    <dgm:pt modelId="{E4424CFC-AE1D-4370-AE21-D04036B539F8}" type="pres">
      <dgm:prSet presAssocID="{EA68081F-818F-49AE-9C96-8A607B091677}" presName="childText" presStyleLbl="conFgAcc1" presStyleIdx="2" presStyleCnt="6">
        <dgm:presLayoutVars>
          <dgm:bulletEnabled val="1"/>
        </dgm:presLayoutVars>
      </dgm:prSet>
      <dgm:spPr/>
    </dgm:pt>
    <dgm:pt modelId="{148A28EE-693C-4DE7-AD4B-01BF9568AD7E}" type="pres">
      <dgm:prSet presAssocID="{39C01447-C808-4BB0-8F01-40D073F089CE}" presName="spaceBetweenRectangles" presStyleCnt="0"/>
      <dgm:spPr/>
    </dgm:pt>
    <dgm:pt modelId="{C17060E4-4E8D-4803-93AE-B5DD244A24D8}" type="pres">
      <dgm:prSet presAssocID="{47D9B1AB-6956-4689-B426-9978C1D2DF50}" presName="parentLin" presStyleCnt="0"/>
      <dgm:spPr/>
    </dgm:pt>
    <dgm:pt modelId="{32BFA391-FFC4-414E-86E0-9F7B56D338B4}" type="pres">
      <dgm:prSet presAssocID="{47D9B1AB-6956-4689-B426-9978C1D2DF50}" presName="parentLeftMargin" presStyleLbl="node1" presStyleIdx="2" presStyleCnt="6"/>
      <dgm:spPr/>
    </dgm:pt>
    <dgm:pt modelId="{4B2A47DB-AC0B-42A1-88A9-2B26C026455B}" type="pres">
      <dgm:prSet presAssocID="{47D9B1AB-6956-4689-B426-9978C1D2DF50}" presName="parentText" presStyleLbl="node1" presStyleIdx="3" presStyleCnt="6" custScaleX="135443" custScaleY="20092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422333E-0960-49F8-8566-9E42183E8F20}" type="pres">
      <dgm:prSet presAssocID="{47D9B1AB-6956-4689-B426-9978C1D2DF50}" presName="negativeSpace" presStyleCnt="0"/>
      <dgm:spPr/>
    </dgm:pt>
    <dgm:pt modelId="{8EAB0F21-7ABC-4A22-8FAD-F02071B54514}" type="pres">
      <dgm:prSet presAssocID="{47D9B1AB-6956-4689-B426-9978C1D2DF50}" presName="childText" presStyleLbl="conFgAcc1" presStyleIdx="3" presStyleCnt="6">
        <dgm:presLayoutVars>
          <dgm:bulletEnabled val="1"/>
        </dgm:presLayoutVars>
      </dgm:prSet>
      <dgm:spPr/>
    </dgm:pt>
    <dgm:pt modelId="{DFB07344-E160-455F-ADEB-F2F7B61E9DAC}" type="pres">
      <dgm:prSet presAssocID="{6D0CBA08-3C30-4DFA-98A3-402BEC4FEA1E}" presName="spaceBetweenRectangles" presStyleCnt="0"/>
      <dgm:spPr/>
    </dgm:pt>
    <dgm:pt modelId="{08ECB634-1F2E-448E-81AB-8ACBBBCE5587}" type="pres">
      <dgm:prSet presAssocID="{8C1E7AC8-A802-4CCD-A58E-295AA0DE774A}" presName="parentLin" presStyleCnt="0"/>
      <dgm:spPr/>
    </dgm:pt>
    <dgm:pt modelId="{9C78EF36-17C5-4B9A-888F-EA01BCFF56B5}" type="pres">
      <dgm:prSet presAssocID="{8C1E7AC8-A802-4CCD-A58E-295AA0DE774A}" presName="parentLeftMargin" presStyleLbl="node1" presStyleIdx="3" presStyleCnt="6"/>
      <dgm:spPr/>
    </dgm:pt>
    <dgm:pt modelId="{CEF37113-12CF-42F2-940F-516AA072302B}" type="pres">
      <dgm:prSet presAssocID="{8C1E7AC8-A802-4CCD-A58E-295AA0DE774A}" presName="parentText" presStyleLbl="node1" presStyleIdx="4" presStyleCnt="6" custScaleX="135103" custScaleY="19160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B9652CA-517A-4837-8CA5-467418A8D82E}" type="pres">
      <dgm:prSet presAssocID="{8C1E7AC8-A802-4CCD-A58E-295AA0DE774A}" presName="negativeSpace" presStyleCnt="0"/>
      <dgm:spPr/>
    </dgm:pt>
    <dgm:pt modelId="{1205CED3-5671-40C3-BA4B-4CE1521B62D1}" type="pres">
      <dgm:prSet presAssocID="{8C1E7AC8-A802-4CCD-A58E-295AA0DE774A}" presName="childText" presStyleLbl="conFgAcc1" presStyleIdx="4" presStyleCnt="6" custLinFactNeighborY="-67716">
        <dgm:presLayoutVars>
          <dgm:bulletEnabled val="1"/>
        </dgm:presLayoutVars>
      </dgm:prSet>
      <dgm:spPr/>
    </dgm:pt>
    <dgm:pt modelId="{D4B29B1C-AF85-40C2-A728-C9E59E4ECE91}" type="pres">
      <dgm:prSet presAssocID="{43C43A7F-3B89-44B6-8140-581C46473224}" presName="spaceBetweenRectangles" presStyleCnt="0"/>
      <dgm:spPr/>
    </dgm:pt>
    <dgm:pt modelId="{71A75956-08AC-4376-A149-0896CE83C47D}" type="pres">
      <dgm:prSet presAssocID="{E6945E1E-3D74-4209-BD70-2846ADEE68DD}" presName="parentLin" presStyleCnt="0"/>
      <dgm:spPr/>
    </dgm:pt>
    <dgm:pt modelId="{8130110A-5E1B-423C-BCEC-9F375D40DDE1}" type="pres">
      <dgm:prSet presAssocID="{E6945E1E-3D74-4209-BD70-2846ADEE68DD}" presName="parentLeftMargin" presStyleLbl="node1" presStyleIdx="4" presStyleCnt="6"/>
      <dgm:spPr/>
    </dgm:pt>
    <dgm:pt modelId="{C56BB869-ECE6-455C-A1FE-B135D48F03C3}" type="pres">
      <dgm:prSet presAssocID="{E6945E1E-3D74-4209-BD70-2846ADEE68DD}" presName="parentText" presStyleLbl="node1" presStyleIdx="5" presStyleCnt="6" custScaleX="142857" custScaleY="266209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3B3A4A8-11B7-40DB-B081-2BA95C392965}" type="pres">
      <dgm:prSet presAssocID="{E6945E1E-3D74-4209-BD70-2846ADEE68DD}" presName="negativeSpace" presStyleCnt="0"/>
      <dgm:spPr/>
    </dgm:pt>
    <dgm:pt modelId="{33D8E3E9-8BF3-497B-B47E-376BA32728A5}" type="pres">
      <dgm:prSet presAssocID="{E6945E1E-3D74-4209-BD70-2846ADEE68DD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B914F5C5-BB63-43F6-BE1A-F6C8770962D7}" srcId="{3216940B-0882-4081-9CE6-EF2BEF6C3D35}" destId="{47D9B1AB-6956-4689-B426-9978C1D2DF50}" srcOrd="3" destOrd="0" parTransId="{64CA26B2-958B-4E4A-A3C3-090AA2351EE9}" sibTransId="{6D0CBA08-3C30-4DFA-98A3-402BEC4FEA1E}"/>
    <dgm:cxn modelId="{07977FDB-B6B1-428F-BE61-E47DD9995AFE}" srcId="{3216940B-0882-4081-9CE6-EF2BEF6C3D35}" destId="{3471A2F6-4260-4DA2-8312-37DF91BA036F}" srcOrd="1" destOrd="0" parTransId="{D5DE8208-D599-4AB0-9746-124DAA7D9D04}" sibTransId="{669FDAC8-1D92-4529-A1B0-71F308F0A6E4}"/>
    <dgm:cxn modelId="{E0EC7479-9655-4FA3-84CE-53F98641FFD3}" type="presOf" srcId="{3471A2F6-4260-4DA2-8312-37DF91BA036F}" destId="{17A36F67-3454-4E2F-96B0-A93D1DFB2180}" srcOrd="1" destOrd="0" presId="urn:microsoft.com/office/officeart/2005/8/layout/list1"/>
    <dgm:cxn modelId="{32586BAB-A730-4F9B-9995-2D991FD264EE}" type="presOf" srcId="{8C1E7AC8-A802-4CCD-A58E-295AA0DE774A}" destId="{CEF37113-12CF-42F2-940F-516AA072302B}" srcOrd="1" destOrd="0" presId="urn:microsoft.com/office/officeart/2005/8/layout/list1"/>
    <dgm:cxn modelId="{382E7364-6799-4F29-AEBD-97DFEF418C66}" type="presOf" srcId="{E6945E1E-3D74-4209-BD70-2846ADEE68DD}" destId="{C56BB869-ECE6-455C-A1FE-B135D48F03C3}" srcOrd="1" destOrd="0" presId="urn:microsoft.com/office/officeart/2005/8/layout/list1"/>
    <dgm:cxn modelId="{0A3F3972-E63B-47BE-9F83-1F7D21ADEED9}" type="presOf" srcId="{EA68081F-818F-49AE-9C96-8A607B091677}" destId="{10171E36-5706-4397-84D8-221253D2E957}" srcOrd="0" destOrd="0" presId="urn:microsoft.com/office/officeart/2005/8/layout/list1"/>
    <dgm:cxn modelId="{091EC927-D8BA-48AD-8C5B-CF1914A30FED}" type="presOf" srcId="{3471A2F6-4260-4DA2-8312-37DF91BA036F}" destId="{9144B1BE-9F18-4991-8837-31C7E19D9BF8}" srcOrd="0" destOrd="0" presId="urn:microsoft.com/office/officeart/2005/8/layout/list1"/>
    <dgm:cxn modelId="{B0BF1095-3FF7-4EC7-8775-5810EC934CF1}" type="presOf" srcId="{3216940B-0882-4081-9CE6-EF2BEF6C3D35}" destId="{0B938E12-BF54-4AB2-9A68-46CA34A0BAD2}" srcOrd="0" destOrd="0" presId="urn:microsoft.com/office/officeart/2005/8/layout/list1"/>
    <dgm:cxn modelId="{E952946F-1334-4200-BCB6-CADDAC24D36E}" type="presOf" srcId="{E6945E1E-3D74-4209-BD70-2846ADEE68DD}" destId="{8130110A-5E1B-423C-BCEC-9F375D40DDE1}" srcOrd="0" destOrd="0" presId="urn:microsoft.com/office/officeart/2005/8/layout/list1"/>
    <dgm:cxn modelId="{185C3DD3-47F2-45CE-A034-14229F659936}" type="presOf" srcId="{8A21590E-B470-4999-8886-8CAF7979B79B}" destId="{B2E75F33-56C2-43EB-B03F-D4E5F0E8A0BF}" srcOrd="1" destOrd="0" presId="urn:microsoft.com/office/officeart/2005/8/layout/list1"/>
    <dgm:cxn modelId="{C9EC5024-0055-42BF-8E0A-4BD148A94D65}" srcId="{3216940B-0882-4081-9CE6-EF2BEF6C3D35}" destId="{E6945E1E-3D74-4209-BD70-2846ADEE68DD}" srcOrd="5" destOrd="0" parTransId="{ED29D19E-16FB-4E50-BD00-0AA624F11538}" sibTransId="{73B862C5-4925-4BF6-B105-BEA9F8EF8C83}"/>
    <dgm:cxn modelId="{B49E5B7C-E8B3-42AC-BC82-7899AC87073D}" type="presOf" srcId="{47D9B1AB-6956-4689-B426-9978C1D2DF50}" destId="{32BFA391-FFC4-414E-86E0-9F7B56D338B4}" srcOrd="0" destOrd="0" presId="urn:microsoft.com/office/officeart/2005/8/layout/list1"/>
    <dgm:cxn modelId="{0C139063-22EF-46E0-BA88-4DA245E1F06B}" srcId="{3216940B-0882-4081-9CE6-EF2BEF6C3D35}" destId="{8C1E7AC8-A802-4CCD-A58E-295AA0DE774A}" srcOrd="4" destOrd="0" parTransId="{4B27AD8A-1D8D-4060-BED6-DCA46C0C8E28}" sibTransId="{43C43A7F-3B89-44B6-8140-581C46473224}"/>
    <dgm:cxn modelId="{4C9D8E2A-66AC-4219-AD0C-547CE250E96E}" srcId="{3216940B-0882-4081-9CE6-EF2BEF6C3D35}" destId="{EA68081F-818F-49AE-9C96-8A607B091677}" srcOrd="2" destOrd="0" parTransId="{A0D30666-3597-4506-AEEF-6BD9E47C2054}" sibTransId="{39C01447-C808-4BB0-8F01-40D073F089CE}"/>
    <dgm:cxn modelId="{60A20F92-DE8A-43CE-BDC2-97DE214F80E1}" type="presOf" srcId="{8C1E7AC8-A802-4CCD-A58E-295AA0DE774A}" destId="{9C78EF36-17C5-4B9A-888F-EA01BCFF56B5}" srcOrd="0" destOrd="0" presId="urn:microsoft.com/office/officeart/2005/8/layout/list1"/>
    <dgm:cxn modelId="{CF0F5B9E-AA52-45D9-9905-D577D0092B89}" srcId="{3216940B-0882-4081-9CE6-EF2BEF6C3D35}" destId="{8A21590E-B470-4999-8886-8CAF7979B79B}" srcOrd="0" destOrd="0" parTransId="{1EDD2A51-DA96-4C89-9200-3351EEDA4279}" sibTransId="{3B982B12-D8D2-4193-983A-D00167A72B87}"/>
    <dgm:cxn modelId="{13072F44-6BD8-4833-B066-2F1AD6EC1760}" type="presOf" srcId="{EA68081F-818F-49AE-9C96-8A607B091677}" destId="{37323FA4-81A4-4B0F-B61D-3920B8224DF2}" srcOrd="1" destOrd="0" presId="urn:microsoft.com/office/officeart/2005/8/layout/list1"/>
    <dgm:cxn modelId="{C28E695D-560B-48D9-855A-AF77EC6DA518}" type="presOf" srcId="{8A21590E-B470-4999-8886-8CAF7979B79B}" destId="{1E6CBDDD-4AAA-4259-A25C-7B047CAEB767}" srcOrd="0" destOrd="0" presId="urn:microsoft.com/office/officeart/2005/8/layout/list1"/>
    <dgm:cxn modelId="{84D1659E-B902-41AF-A35F-E1CCEC348EAA}" type="presOf" srcId="{47D9B1AB-6956-4689-B426-9978C1D2DF50}" destId="{4B2A47DB-AC0B-42A1-88A9-2B26C026455B}" srcOrd="1" destOrd="0" presId="urn:microsoft.com/office/officeart/2005/8/layout/list1"/>
    <dgm:cxn modelId="{7EE86C56-48AB-47AB-9134-766D9A0E97FB}" type="presParOf" srcId="{0B938E12-BF54-4AB2-9A68-46CA34A0BAD2}" destId="{5C010A23-22CE-4C93-A82B-AD611B4A095D}" srcOrd="0" destOrd="0" presId="urn:microsoft.com/office/officeart/2005/8/layout/list1"/>
    <dgm:cxn modelId="{63FFA70C-26C6-4656-8961-11229DE43B5A}" type="presParOf" srcId="{5C010A23-22CE-4C93-A82B-AD611B4A095D}" destId="{1E6CBDDD-4AAA-4259-A25C-7B047CAEB767}" srcOrd="0" destOrd="0" presId="urn:microsoft.com/office/officeart/2005/8/layout/list1"/>
    <dgm:cxn modelId="{D6A7FBC7-4A32-408D-BBE2-74101E9DEE56}" type="presParOf" srcId="{5C010A23-22CE-4C93-A82B-AD611B4A095D}" destId="{B2E75F33-56C2-43EB-B03F-D4E5F0E8A0BF}" srcOrd="1" destOrd="0" presId="urn:microsoft.com/office/officeart/2005/8/layout/list1"/>
    <dgm:cxn modelId="{F67A5D8B-FBB8-492E-9CDF-6DB446503C72}" type="presParOf" srcId="{0B938E12-BF54-4AB2-9A68-46CA34A0BAD2}" destId="{83604E1A-AAF9-423E-8A94-2071141EAF23}" srcOrd="1" destOrd="0" presId="urn:microsoft.com/office/officeart/2005/8/layout/list1"/>
    <dgm:cxn modelId="{7F2FCD6F-3E03-40DC-95B3-CF291FEF4698}" type="presParOf" srcId="{0B938E12-BF54-4AB2-9A68-46CA34A0BAD2}" destId="{FFD098DA-7571-405A-B803-FA6A48E1062B}" srcOrd="2" destOrd="0" presId="urn:microsoft.com/office/officeart/2005/8/layout/list1"/>
    <dgm:cxn modelId="{E6E7750C-8670-473E-90A7-8C350323C526}" type="presParOf" srcId="{0B938E12-BF54-4AB2-9A68-46CA34A0BAD2}" destId="{A7702E5D-8DF6-4CD3-9CB3-905441E609B3}" srcOrd="3" destOrd="0" presId="urn:microsoft.com/office/officeart/2005/8/layout/list1"/>
    <dgm:cxn modelId="{97ACBBB7-40B6-4BCB-8387-337DFEBC5CFA}" type="presParOf" srcId="{0B938E12-BF54-4AB2-9A68-46CA34A0BAD2}" destId="{F327058F-CBCD-47F0-BDA8-C17B148EA559}" srcOrd="4" destOrd="0" presId="urn:microsoft.com/office/officeart/2005/8/layout/list1"/>
    <dgm:cxn modelId="{3A042ADB-5531-498F-A5D0-86388EDDF670}" type="presParOf" srcId="{F327058F-CBCD-47F0-BDA8-C17B148EA559}" destId="{9144B1BE-9F18-4991-8837-31C7E19D9BF8}" srcOrd="0" destOrd="0" presId="urn:microsoft.com/office/officeart/2005/8/layout/list1"/>
    <dgm:cxn modelId="{59CF7D3C-B62A-400C-9AEA-31C7399C4FDE}" type="presParOf" srcId="{F327058F-CBCD-47F0-BDA8-C17B148EA559}" destId="{17A36F67-3454-4E2F-96B0-A93D1DFB2180}" srcOrd="1" destOrd="0" presId="urn:microsoft.com/office/officeart/2005/8/layout/list1"/>
    <dgm:cxn modelId="{A913D7CC-921F-4D31-882D-C47286ECE4F3}" type="presParOf" srcId="{0B938E12-BF54-4AB2-9A68-46CA34A0BAD2}" destId="{1EA32E03-C11D-4A2C-BF57-C1616A9AE6E3}" srcOrd="5" destOrd="0" presId="urn:microsoft.com/office/officeart/2005/8/layout/list1"/>
    <dgm:cxn modelId="{2BACC285-CCF0-4F3C-B795-B9073C3AFF03}" type="presParOf" srcId="{0B938E12-BF54-4AB2-9A68-46CA34A0BAD2}" destId="{1A267E43-4DCF-45A1-97E1-2A72B67FF0F8}" srcOrd="6" destOrd="0" presId="urn:microsoft.com/office/officeart/2005/8/layout/list1"/>
    <dgm:cxn modelId="{3EFEB95E-C362-4D20-BC92-60E5E0C393CB}" type="presParOf" srcId="{0B938E12-BF54-4AB2-9A68-46CA34A0BAD2}" destId="{34FCD95B-4B59-41E2-A5EE-4FFF94272B32}" srcOrd="7" destOrd="0" presId="urn:microsoft.com/office/officeart/2005/8/layout/list1"/>
    <dgm:cxn modelId="{CFFA0989-9161-4A6A-B801-511C7D98D7B1}" type="presParOf" srcId="{0B938E12-BF54-4AB2-9A68-46CA34A0BAD2}" destId="{5F5CA45A-18B9-44AB-B403-1A9D2D4BB72B}" srcOrd="8" destOrd="0" presId="urn:microsoft.com/office/officeart/2005/8/layout/list1"/>
    <dgm:cxn modelId="{08F63B30-349F-4341-A830-465103828657}" type="presParOf" srcId="{5F5CA45A-18B9-44AB-B403-1A9D2D4BB72B}" destId="{10171E36-5706-4397-84D8-221253D2E957}" srcOrd="0" destOrd="0" presId="urn:microsoft.com/office/officeart/2005/8/layout/list1"/>
    <dgm:cxn modelId="{110C98E0-BC57-466A-8AF5-70C01B2AC347}" type="presParOf" srcId="{5F5CA45A-18B9-44AB-B403-1A9D2D4BB72B}" destId="{37323FA4-81A4-4B0F-B61D-3920B8224DF2}" srcOrd="1" destOrd="0" presId="urn:microsoft.com/office/officeart/2005/8/layout/list1"/>
    <dgm:cxn modelId="{8EB9751F-23E5-4563-B852-835E51564162}" type="presParOf" srcId="{0B938E12-BF54-4AB2-9A68-46CA34A0BAD2}" destId="{16EFB5BA-A760-426E-B70A-6AD4F5F7A1A7}" srcOrd="9" destOrd="0" presId="urn:microsoft.com/office/officeart/2005/8/layout/list1"/>
    <dgm:cxn modelId="{48CB4408-809C-4A50-B8CF-B73120ED72C2}" type="presParOf" srcId="{0B938E12-BF54-4AB2-9A68-46CA34A0BAD2}" destId="{E4424CFC-AE1D-4370-AE21-D04036B539F8}" srcOrd="10" destOrd="0" presId="urn:microsoft.com/office/officeart/2005/8/layout/list1"/>
    <dgm:cxn modelId="{52DD7666-88EE-4123-8283-2668CBC4AD6B}" type="presParOf" srcId="{0B938E12-BF54-4AB2-9A68-46CA34A0BAD2}" destId="{148A28EE-693C-4DE7-AD4B-01BF9568AD7E}" srcOrd="11" destOrd="0" presId="urn:microsoft.com/office/officeart/2005/8/layout/list1"/>
    <dgm:cxn modelId="{D2095C9F-CEA8-4E80-A1D4-1203A2368CE5}" type="presParOf" srcId="{0B938E12-BF54-4AB2-9A68-46CA34A0BAD2}" destId="{C17060E4-4E8D-4803-93AE-B5DD244A24D8}" srcOrd="12" destOrd="0" presId="urn:microsoft.com/office/officeart/2005/8/layout/list1"/>
    <dgm:cxn modelId="{0B1A7CBA-26E8-4A3C-A864-70E4F376081E}" type="presParOf" srcId="{C17060E4-4E8D-4803-93AE-B5DD244A24D8}" destId="{32BFA391-FFC4-414E-86E0-9F7B56D338B4}" srcOrd="0" destOrd="0" presId="urn:microsoft.com/office/officeart/2005/8/layout/list1"/>
    <dgm:cxn modelId="{696B5807-04AC-4CE9-847A-17F38F0F9283}" type="presParOf" srcId="{C17060E4-4E8D-4803-93AE-B5DD244A24D8}" destId="{4B2A47DB-AC0B-42A1-88A9-2B26C026455B}" srcOrd="1" destOrd="0" presId="urn:microsoft.com/office/officeart/2005/8/layout/list1"/>
    <dgm:cxn modelId="{7D588CA7-460B-4ACA-A6E3-FD1FB2C2FCD0}" type="presParOf" srcId="{0B938E12-BF54-4AB2-9A68-46CA34A0BAD2}" destId="{8422333E-0960-49F8-8566-9E42183E8F20}" srcOrd="13" destOrd="0" presId="urn:microsoft.com/office/officeart/2005/8/layout/list1"/>
    <dgm:cxn modelId="{5CEADA2B-04A0-47DE-A642-CDA2A386E23C}" type="presParOf" srcId="{0B938E12-BF54-4AB2-9A68-46CA34A0BAD2}" destId="{8EAB0F21-7ABC-4A22-8FAD-F02071B54514}" srcOrd="14" destOrd="0" presId="urn:microsoft.com/office/officeart/2005/8/layout/list1"/>
    <dgm:cxn modelId="{79ADEAC1-1965-4694-AA2F-15D5938AAD52}" type="presParOf" srcId="{0B938E12-BF54-4AB2-9A68-46CA34A0BAD2}" destId="{DFB07344-E160-455F-ADEB-F2F7B61E9DAC}" srcOrd="15" destOrd="0" presId="urn:microsoft.com/office/officeart/2005/8/layout/list1"/>
    <dgm:cxn modelId="{5D30F6CB-186F-4281-AC20-806909B27FE7}" type="presParOf" srcId="{0B938E12-BF54-4AB2-9A68-46CA34A0BAD2}" destId="{08ECB634-1F2E-448E-81AB-8ACBBBCE5587}" srcOrd="16" destOrd="0" presId="urn:microsoft.com/office/officeart/2005/8/layout/list1"/>
    <dgm:cxn modelId="{179035B4-73AF-4DB5-ADB1-78FD0C976891}" type="presParOf" srcId="{08ECB634-1F2E-448E-81AB-8ACBBBCE5587}" destId="{9C78EF36-17C5-4B9A-888F-EA01BCFF56B5}" srcOrd="0" destOrd="0" presId="urn:microsoft.com/office/officeart/2005/8/layout/list1"/>
    <dgm:cxn modelId="{9D48CFF9-0CB4-47F9-B6E1-BA442267C979}" type="presParOf" srcId="{08ECB634-1F2E-448E-81AB-8ACBBBCE5587}" destId="{CEF37113-12CF-42F2-940F-516AA072302B}" srcOrd="1" destOrd="0" presId="urn:microsoft.com/office/officeart/2005/8/layout/list1"/>
    <dgm:cxn modelId="{AF9B557B-1E1D-4B06-89FA-EB719118BC43}" type="presParOf" srcId="{0B938E12-BF54-4AB2-9A68-46CA34A0BAD2}" destId="{FB9652CA-517A-4837-8CA5-467418A8D82E}" srcOrd="17" destOrd="0" presId="urn:microsoft.com/office/officeart/2005/8/layout/list1"/>
    <dgm:cxn modelId="{9FED6D3C-6200-44C5-9AA7-F169525DBFB6}" type="presParOf" srcId="{0B938E12-BF54-4AB2-9A68-46CA34A0BAD2}" destId="{1205CED3-5671-40C3-BA4B-4CE1521B62D1}" srcOrd="18" destOrd="0" presId="urn:microsoft.com/office/officeart/2005/8/layout/list1"/>
    <dgm:cxn modelId="{37149A54-BC9E-4AC4-9A99-B17A5C3E517A}" type="presParOf" srcId="{0B938E12-BF54-4AB2-9A68-46CA34A0BAD2}" destId="{D4B29B1C-AF85-40C2-A728-C9E59E4ECE91}" srcOrd="19" destOrd="0" presId="urn:microsoft.com/office/officeart/2005/8/layout/list1"/>
    <dgm:cxn modelId="{D883741E-ECE8-4299-B56D-6E650EEB5BEB}" type="presParOf" srcId="{0B938E12-BF54-4AB2-9A68-46CA34A0BAD2}" destId="{71A75956-08AC-4376-A149-0896CE83C47D}" srcOrd="20" destOrd="0" presId="urn:microsoft.com/office/officeart/2005/8/layout/list1"/>
    <dgm:cxn modelId="{FFB7612F-E230-472A-AD6B-500D01B03E0B}" type="presParOf" srcId="{71A75956-08AC-4376-A149-0896CE83C47D}" destId="{8130110A-5E1B-423C-BCEC-9F375D40DDE1}" srcOrd="0" destOrd="0" presId="urn:microsoft.com/office/officeart/2005/8/layout/list1"/>
    <dgm:cxn modelId="{24B2B3AD-F61E-44B8-BD90-3649FE4F1CF7}" type="presParOf" srcId="{71A75956-08AC-4376-A149-0896CE83C47D}" destId="{C56BB869-ECE6-455C-A1FE-B135D48F03C3}" srcOrd="1" destOrd="0" presId="urn:microsoft.com/office/officeart/2005/8/layout/list1"/>
    <dgm:cxn modelId="{4ED9BEC2-F1FD-453E-ACFE-A328C536E89C}" type="presParOf" srcId="{0B938E12-BF54-4AB2-9A68-46CA34A0BAD2}" destId="{33B3A4A8-11B7-40DB-B081-2BA95C392965}" srcOrd="21" destOrd="0" presId="urn:microsoft.com/office/officeart/2005/8/layout/list1"/>
    <dgm:cxn modelId="{CDE12C8A-C21C-4794-834C-E69CFA635B9E}" type="presParOf" srcId="{0B938E12-BF54-4AB2-9A68-46CA34A0BAD2}" destId="{33D8E3E9-8BF3-497B-B47E-376BA32728A5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216940B-0882-4081-9CE6-EF2BEF6C3D3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6606E46-AB3A-4386-A8D4-DE62D7DDD478}">
      <dgm:prSet custT="1"/>
      <dgm:spPr/>
      <dgm:t>
        <a:bodyPr/>
        <a:lstStyle/>
        <a:p>
          <a:r>
            <a:rPr lang="pl-PL" sz="1400" dirty="0" smtClean="0"/>
            <a:t>zwolnienia z ćwiczeń na lekcjach wychowania fizycznego i z pracy przy komputerze na zajęciach informatyki po otrzymaniu decyzji Dyrektora Szkoły wydanej na podstawie zaświadczenia lekarskiego stanowiącego wniosek o takie zwolnienie ; </a:t>
          </a:r>
        </a:p>
        <a:p>
          <a:r>
            <a:rPr lang="pl-PL" sz="1400" i="1" dirty="0" smtClean="0"/>
            <a:t>uczeń nabiera uprawnień do zwolnienia z zajęć wychowania fizycznego, informatyki, drugiego języka po otrzymaniu decyzji Dyrektora Szkoły; uczeń zwolniony z ćwiczeń na lekcjach wychowania fizycznego i z pracy przy komputerze na zajęciach informatyki, drugiego języka ma prawo do zwolnienia z zajęć z tego przedmiotu po spełnieniu  określonych warunków</a:t>
          </a:r>
        </a:p>
        <a:p>
          <a:endParaRPr lang="pl-PL" sz="1400" dirty="0" smtClean="0"/>
        </a:p>
        <a:p>
          <a:endParaRPr lang="pl-PL" sz="1400" dirty="0"/>
        </a:p>
      </dgm:t>
    </dgm:pt>
    <dgm:pt modelId="{C75688FE-5C28-442A-A412-3DF9CC8CE39A}" type="parTrans" cxnId="{49369B33-BB46-4676-8FC0-F80AA82B383C}">
      <dgm:prSet/>
      <dgm:spPr/>
      <dgm:t>
        <a:bodyPr/>
        <a:lstStyle/>
        <a:p>
          <a:endParaRPr lang="pl-PL"/>
        </a:p>
      </dgm:t>
    </dgm:pt>
    <dgm:pt modelId="{BC755045-884A-4974-8681-C8B4CCF5ECDB}" type="sibTrans" cxnId="{49369B33-BB46-4676-8FC0-F80AA82B383C}">
      <dgm:prSet/>
      <dgm:spPr/>
      <dgm:t>
        <a:bodyPr/>
        <a:lstStyle/>
        <a:p>
          <a:endParaRPr lang="pl-PL"/>
        </a:p>
      </dgm:t>
    </dgm:pt>
    <dgm:pt modelId="{CFDB22E3-45F0-4165-AD82-27CB445284B6}">
      <dgm:prSet custT="1"/>
      <dgm:spPr/>
      <dgm:t>
        <a:bodyPr/>
        <a:lstStyle/>
        <a:p>
          <a:r>
            <a:rPr lang="pl-PL" sz="1400" dirty="0" smtClean="0"/>
            <a:t>ochrony zdrowia poprzez korzystanie z opieki pielęgniarki środowiska nauczania i wychowania</a:t>
          </a:r>
          <a:endParaRPr lang="pl-PL" sz="1400" dirty="0"/>
        </a:p>
      </dgm:t>
    </dgm:pt>
    <dgm:pt modelId="{CE72FFC9-B3C3-44F5-8416-8CC9ADC808C8}" type="parTrans" cxnId="{AF53529A-E70B-4CD1-A6B0-D1CACD749626}">
      <dgm:prSet/>
      <dgm:spPr/>
      <dgm:t>
        <a:bodyPr/>
        <a:lstStyle/>
        <a:p>
          <a:endParaRPr lang="pl-PL"/>
        </a:p>
      </dgm:t>
    </dgm:pt>
    <dgm:pt modelId="{6FBA8286-C9C0-4AB8-A8CA-203CEA8C5467}" type="sibTrans" cxnId="{AF53529A-E70B-4CD1-A6B0-D1CACD749626}">
      <dgm:prSet/>
      <dgm:spPr/>
      <dgm:t>
        <a:bodyPr/>
        <a:lstStyle/>
        <a:p>
          <a:endParaRPr lang="pl-PL"/>
        </a:p>
      </dgm:t>
    </dgm:pt>
    <dgm:pt modelId="{0B938E12-BF54-4AB2-9A68-46CA34A0BAD2}" type="pres">
      <dgm:prSet presAssocID="{3216940B-0882-4081-9CE6-EF2BEF6C3D35}" presName="linear" presStyleCnt="0">
        <dgm:presLayoutVars>
          <dgm:dir/>
          <dgm:animLvl val="lvl"/>
          <dgm:resizeHandles val="exact"/>
        </dgm:presLayoutVars>
      </dgm:prSet>
      <dgm:spPr/>
    </dgm:pt>
    <dgm:pt modelId="{796AAC05-DCCE-4876-84C1-C7453687EB48}" type="pres">
      <dgm:prSet presAssocID="{CFDB22E3-45F0-4165-AD82-27CB445284B6}" presName="parentLin" presStyleCnt="0"/>
      <dgm:spPr/>
    </dgm:pt>
    <dgm:pt modelId="{5B6BDCA4-C476-47F3-BACC-D5CCCF786068}" type="pres">
      <dgm:prSet presAssocID="{CFDB22E3-45F0-4165-AD82-27CB445284B6}" presName="parentLeftMargin" presStyleLbl="node1" presStyleIdx="0" presStyleCnt="2"/>
      <dgm:spPr/>
    </dgm:pt>
    <dgm:pt modelId="{7606747A-33D1-4C93-A886-8F144A0EAA85}" type="pres">
      <dgm:prSet presAssocID="{CFDB22E3-45F0-4165-AD82-27CB445284B6}" presName="parentText" presStyleLbl="node1" presStyleIdx="0" presStyleCnt="2" custScaleX="142857" custScaleY="59620">
        <dgm:presLayoutVars>
          <dgm:chMax val="0"/>
          <dgm:bulletEnabled val="1"/>
        </dgm:presLayoutVars>
      </dgm:prSet>
      <dgm:spPr/>
    </dgm:pt>
    <dgm:pt modelId="{0AD5E465-5FDC-4B03-9E05-679217EBA14B}" type="pres">
      <dgm:prSet presAssocID="{CFDB22E3-45F0-4165-AD82-27CB445284B6}" presName="negativeSpace" presStyleCnt="0"/>
      <dgm:spPr/>
    </dgm:pt>
    <dgm:pt modelId="{39EF4D2E-391D-4BB8-B54D-6D78B0179715}" type="pres">
      <dgm:prSet presAssocID="{CFDB22E3-45F0-4165-AD82-27CB445284B6}" presName="childText" presStyleLbl="conFgAcc1" presStyleIdx="0" presStyleCnt="2" custScaleY="52989">
        <dgm:presLayoutVars>
          <dgm:bulletEnabled val="1"/>
        </dgm:presLayoutVars>
      </dgm:prSet>
      <dgm:spPr/>
    </dgm:pt>
    <dgm:pt modelId="{7B306831-DF90-46D5-8380-3F3D5F25BF30}" type="pres">
      <dgm:prSet presAssocID="{6FBA8286-C9C0-4AB8-A8CA-203CEA8C5467}" presName="spaceBetweenRectangles" presStyleCnt="0"/>
      <dgm:spPr/>
    </dgm:pt>
    <dgm:pt modelId="{0FF7AAAB-DB84-431F-BB71-1359F822B8F0}" type="pres">
      <dgm:prSet presAssocID="{66606E46-AB3A-4386-A8D4-DE62D7DDD478}" presName="parentLin" presStyleCnt="0"/>
      <dgm:spPr/>
    </dgm:pt>
    <dgm:pt modelId="{9D322804-2705-4796-90B0-6C89D704BD54}" type="pres">
      <dgm:prSet presAssocID="{66606E46-AB3A-4386-A8D4-DE62D7DDD478}" presName="parentLeftMargin" presStyleLbl="node1" presStyleIdx="0" presStyleCnt="2"/>
      <dgm:spPr/>
    </dgm:pt>
    <dgm:pt modelId="{7C5B6344-C3B8-405E-80E8-5847BB63FD17}" type="pres">
      <dgm:prSet presAssocID="{66606E46-AB3A-4386-A8D4-DE62D7DDD478}" presName="parentText" presStyleLbl="node1" presStyleIdx="1" presStyleCnt="2" custScaleX="142857" custScaleY="23480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02609D8-39B9-427B-9436-EE7C8A6F424E}" type="pres">
      <dgm:prSet presAssocID="{66606E46-AB3A-4386-A8D4-DE62D7DDD478}" presName="negativeSpace" presStyleCnt="0"/>
      <dgm:spPr/>
    </dgm:pt>
    <dgm:pt modelId="{C621C071-E1D7-457C-8994-52299F673DF3}" type="pres">
      <dgm:prSet presAssocID="{66606E46-AB3A-4386-A8D4-DE62D7DDD478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52C06F1B-4989-490D-93C3-9EC0C021C089}" type="presOf" srcId="{66606E46-AB3A-4386-A8D4-DE62D7DDD478}" destId="{9D322804-2705-4796-90B0-6C89D704BD54}" srcOrd="0" destOrd="0" presId="urn:microsoft.com/office/officeart/2005/8/layout/list1"/>
    <dgm:cxn modelId="{AD5ED3CD-998B-4E83-B07F-821B3E714C31}" type="presOf" srcId="{CFDB22E3-45F0-4165-AD82-27CB445284B6}" destId="{7606747A-33D1-4C93-A886-8F144A0EAA85}" srcOrd="1" destOrd="0" presId="urn:microsoft.com/office/officeart/2005/8/layout/list1"/>
    <dgm:cxn modelId="{6DFB7E4D-D39C-4084-9BDF-15BB752B71C1}" type="presOf" srcId="{CFDB22E3-45F0-4165-AD82-27CB445284B6}" destId="{5B6BDCA4-C476-47F3-BACC-D5CCCF786068}" srcOrd="0" destOrd="0" presId="urn:microsoft.com/office/officeart/2005/8/layout/list1"/>
    <dgm:cxn modelId="{8193E56C-DD0B-4934-9D3A-EA8BB58CC1E6}" type="presOf" srcId="{66606E46-AB3A-4386-A8D4-DE62D7DDD478}" destId="{7C5B6344-C3B8-405E-80E8-5847BB63FD17}" srcOrd="1" destOrd="0" presId="urn:microsoft.com/office/officeart/2005/8/layout/list1"/>
    <dgm:cxn modelId="{406C073A-7D87-483B-BCF4-D40059F62033}" type="presOf" srcId="{3216940B-0882-4081-9CE6-EF2BEF6C3D35}" destId="{0B938E12-BF54-4AB2-9A68-46CA34A0BAD2}" srcOrd="0" destOrd="0" presId="urn:microsoft.com/office/officeart/2005/8/layout/list1"/>
    <dgm:cxn modelId="{49369B33-BB46-4676-8FC0-F80AA82B383C}" srcId="{3216940B-0882-4081-9CE6-EF2BEF6C3D35}" destId="{66606E46-AB3A-4386-A8D4-DE62D7DDD478}" srcOrd="1" destOrd="0" parTransId="{C75688FE-5C28-442A-A412-3DF9CC8CE39A}" sibTransId="{BC755045-884A-4974-8681-C8B4CCF5ECDB}"/>
    <dgm:cxn modelId="{AF53529A-E70B-4CD1-A6B0-D1CACD749626}" srcId="{3216940B-0882-4081-9CE6-EF2BEF6C3D35}" destId="{CFDB22E3-45F0-4165-AD82-27CB445284B6}" srcOrd="0" destOrd="0" parTransId="{CE72FFC9-B3C3-44F5-8416-8CC9ADC808C8}" sibTransId="{6FBA8286-C9C0-4AB8-A8CA-203CEA8C5467}"/>
    <dgm:cxn modelId="{4000D679-5A8C-4AA5-BC3D-5CFC269F225A}" type="presParOf" srcId="{0B938E12-BF54-4AB2-9A68-46CA34A0BAD2}" destId="{796AAC05-DCCE-4876-84C1-C7453687EB48}" srcOrd="0" destOrd="0" presId="urn:microsoft.com/office/officeart/2005/8/layout/list1"/>
    <dgm:cxn modelId="{66DDE54A-B718-49DD-96D8-0865D6A0197A}" type="presParOf" srcId="{796AAC05-DCCE-4876-84C1-C7453687EB48}" destId="{5B6BDCA4-C476-47F3-BACC-D5CCCF786068}" srcOrd="0" destOrd="0" presId="urn:microsoft.com/office/officeart/2005/8/layout/list1"/>
    <dgm:cxn modelId="{0FB02A99-F5EB-4E45-B989-E2EE83BE03CB}" type="presParOf" srcId="{796AAC05-DCCE-4876-84C1-C7453687EB48}" destId="{7606747A-33D1-4C93-A886-8F144A0EAA85}" srcOrd="1" destOrd="0" presId="urn:microsoft.com/office/officeart/2005/8/layout/list1"/>
    <dgm:cxn modelId="{38E6BC8A-28CC-424C-A09B-A7A8818F58D7}" type="presParOf" srcId="{0B938E12-BF54-4AB2-9A68-46CA34A0BAD2}" destId="{0AD5E465-5FDC-4B03-9E05-679217EBA14B}" srcOrd="1" destOrd="0" presId="urn:microsoft.com/office/officeart/2005/8/layout/list1"/>
    <dgm:cxn modelId="{453A100E-287B-419C-B064-C51A487D641B}" type="presParOf" srcId="{0B938E12-BF54-4AB2-9A68-46CA34A0BAD2}" destId="{39EF4D2E-391D-4BB8-B54D-6D78B0179715}" srcOrd="2" destOrd="0" presId="urn:microsoft.com/office/officeart/2005/8/layout/list1"/>
    <dgm:cxn modelId="{914E57EE-4AB7-427D-933C-4923DF83E953}" type="presParOf" srcId="{0B938E12-BF54-4AB2-9A68-46CA34A0BAD2}" destId="{7B306831-DF90-46D5-8380-3F3D5F25BF30}" srcOrd="3" destOrd="0" presId="urn:microsoft.com/office/officeart/2005/8/layout/list1"/>
    <dgm:cxn modelId="{15CE2833-E389-4D78-B80E-9485D34286A7}" type="presParOf" srcId="{0B938E12-BF54-4AB2-9A68-46CA34A0BAD2}" destId="{0FF7AAAB-DB84-431F-BB71-1359F822B8F0}" srcOrd="4" destOrd="0" presId="urn:microsoft.com/office/officeart/2005/8/layout/list1"/>
    <dgm:cxn modelId="{E7CBCC4D-554B-4D3C-92E7-13CD04BEED79}" type="presParOf" srcId="{0FF7AAAB-DB84-431F-BB71-1359F822B8F0}" destId="{9D322804-2705-4796-90B0-6C89D704BD54}" srcOrd="0" destOrd="0" presId="urn:microsoft.com/office/officeart/2005/8/layout/list1"/>
    <dgm:cxn modelId="{3B043370-3146-4E5C-92E3-21BE1E6D82D3}" type="presParOf" srcId="{0FF7AAAB-DB84-431F-BB71-1359F822B8F0}" destId="{7C5B6344-C3B8-405E-80E8-5847BB63FD17}" srcOrd="1" destOrd="0" presId="urn:microsoft.com/office/officeart/2005/8/layout/list1"/>
    <dgm:cxn modelId="{7D35ED79-F194-4250-9DB4-248156D99C3A}" type="presParOf" srcId="{0B938E12-BF54-4AB2-9A68-46CA34A0BAD2}" destId="{D02609D8-39B9-427B-9436-EE7C8A6F424E}" srcOrd="5" destOrd="0" presId="urn:microsoft.com/office/officeart/2005/8/layout/list1"/>
    <dgm:cxn modelId="{598146FD-1A4F-4032-85F3-8B892C96D72F}" type="presParOf" srcId="{0B938E12-BF54-4AB2-9A68-46CA34A0BAD2}" destId="{C621C071-E1D7-457C-8994-52299F673DF3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42C5C7A-AAF1-4CE8-B668-985E4C3DDEF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E342A28-5304-48A5-8426-13C8AA88BF98}">
      <dgm:prSet/>
      <dgm:spPr/>
      <dgm:t>
        <a:bodyPr/>
        <a:lstStyle/>
        <a:p>
          <a:r>
            <a:rPr lang="pl-PL" smtClean="0"/>
            <a:t>do Rzecznika Praw Ucznia, który jest reprezentantem społeczności uczniowskiej wobec nauczycieli i kierownictwa Szkoły</a:t>
          </a:r>
          <a:endParaRPr lang="pl-PL"/>
        </a:p>
      </dgm:t>
    </dgm:pt>
    <dgm:pt modelId="{209B8FC0-773D-4D96-8060-27019D4CA8FE}" type="parTrans" cxnId="{77A65DE0-6D15-4917-835B-766E5426A0D4}">
      <dgm:prSet/>
      <dgm:spPr/>
      <dgm:t>
        <a:bodyPr/>
        <a:lstStyle/>
        <a:p>
          <a:endParaRPr lang="pl-PL"/>
        </a:p>
      </dgm:t>
    </dgm:pt>
    <dgm:pt modelId="{B755E05C-0515-4409-A638-E8F91E48743A}" type="sibTrans" cxnId="{77A65DE0-6D15-4917-835B-766E5426A0D4}">
      <dgm:prSet/>
      <dgm:spPr/>
      <dgm:t>
        <a:bodyPr/>
        <a:lstStyle/>
        <a:p>
          <a:endParaRPr lang="pl-PL"/>
        </a:p>
      </dgm:t>
    </dgm:pt>
    <dgm:pt modelId="{8014CBCB-4E30-4174-9763-C66A27E7E9A7}">
      <dgm:prSet/>
      <dgm:spPr/>
      <dgm:t>
        <a:bodyPr/>
        <a:lstStyle/>
        <a:p>
          <a:r>
            <a:rPr lang="pl-PL" smtClean="0"/>
            <a:t>do wychowawcy klasy</a:t>
          </a:r>
          <a:endParaRPr lang="pl-PL"/>
        </a:p>
      </dgm:t>
    </dgm:pt>
    <dgm:pt modelId="{9AD77E82-7767-47B6-80DF-D524475C7383}" type="parTrans" cxnId="{9E942EB4-9890-46A2-858E-E7A9AC6C9E37}">
      <dgm:prSet/>
      <dgm:spPr/>
      <dgm:t>
        <a:bodyPr/>
        <a:lstStyle/>
        <a:p>
          <a:endParaRPr lang="pl-PL"/>
        </a:p>
      </dgm:t>
    </dgm:pt>
    <dgm:pt modelId="{5A16B15E-17E8-4956-84CD-FAD75FFF1BEC}" type="sibTrans" cxnId="{9E942EB4-9890-46A2-858E-E7A9AC6C9E37}">
      <dgm:prSet/>
      <dgm:spPr/>
      <dgm:t>
        <a:bodyPr/>
        <a:lstStyle/>
        <a:p>
          <a:endParaRPr lang="pl-PL"/>
        </a:p>
      </dgm:t>
    </dgm:pt>
    <dgm:pt modelId="{0D5CE3A1-B38B-439E-90A9-EF8CC1946D27}">
      <dgm:prSet/>
      <dgm:spPr/>
      <dgm:t>
        <a:bodyPr/>
        <a:lstStyle/>
        <a:p>
          <a:r>
            <a:rPr lang="pl-PL" smtClean="0"/>
            <a:t>do Dyrektora Szkoły</a:t>
          </a:r>
          <a:endParaRPr lang="pl-PL"/>
        </a:p>
      </dgm:t>
    </dgm:pt>
    <dgm:pt modelId="{EE474890-14F9-487C-A463-512983CD4C2C}" type="parTrans" cxnId="{2FC13508-E1DC-4327-BEFA-FDB5C72DC2D2}">
      <dgm:prSet/>
      <dgm:spPr/>
      <dgm:t>
        <a:bodyPr/>
        <a:lstStyle/>
        <a:p>
          <a:endParaRPr lang="pl-PL"/>
        </a:p>
      </dgm:t>
    </dgm:pt>
    <dgm:pt modelId="{B2DBDCAD-0825-482E-B036-15E6E91ABB84}" type="sibTrans" cxnId="{2FC13508-E1DC-4327-BEFA-FDB5C72DC2D2}">
      <dgm:prSet/>
      <dgm:spPr/>
      <dgm:t>
        <a:bodyPr/>
        <a:lstStyle/>
        <a:p>
          <a:endParaRPr lang="pl-PL"/>
        </a:p>
      </dgm:t>
    </dgm:pt>
    <dgm:pt modelId="{87EEF623-5C30-4D68-8094-559FDC437345}">
      <dgm:prSet/>
      <dgm:spPr/>
      <dgm:t>
        <a:bodyPr/>
        <a:lstStyle/>
        <a:p>
          <a:r>
            <a:rPr lang="pl-PL" smtClean="0"/>
            <a:t>do organu sprawującego nadzór pedagogiczny</a:t>
          </a:r>
          <a:endParaRPr lang="pl-PL"/>
        </a:p>
      </dgm:t>
    </dgm:pt>
    <dgm:pt modelId="{B719F0D5-46D0-47F0-B7DC-21B1B37603CF}" type="parTrans" cxnId="{7F85F18C-99C6-4E6D-90F1-2F843EF437B7}">
      <dgm:prSet/>
      <dgm:spPr/>
      <dgm:t>
        <a:bodyPr/>
        <a:lstStyle/>
        <a:p>
          <a:endParaRPr lang="pl-PL"/>
        </a:p>
      </dgm:t>
    </dgm:pt>
    <dgm:pt modelId="{02F5F6E9-4CA8-4B28-BDAB-6EA30123146C}" type="sibTrans" cxnId="{7F85F18C-99C6-4E6D-90F1-2F843EF437B7}">
      <dgm:prSet/>
      <dgm:spPr/>
      <dgm:t>
        <a:bodyPr/>
        <a:lstStyle/>
        <a:p>
          <a:endParaRPr lang="pl-PL"/>
        </a:p>
      </dgm:t>
    </dgm:pt>
    <dgm:pt modelId="{05FBB36B-B3AB-4970-B288-516CE99CABF3}" type="pres">
      <dgm:prSet presAssocID="{242C5C7A-AAF1-4CE8-B668-985E4C3DDEF0}" presName="diagram" presStyleCnt="0">
        <dgm:presLayoutVars>
          <dgm:dir/>
          <dgm:resizeHandles val="exact"/>
        </dgm:presLayoutVars>
      </dgm:prSet>
      <dgm:spPr/>
    </dgm:pt>
    <dgm:pt modelId="{3D752D05-BF89-4F3E-BF42-10604E1B6BE6}" type="pres">
      <dgm:prSet presAssocID="{BE342A28-5304-48A5-8426-13C8AA88BF98}" presName="node" presStyleLbl="node1" presStyleIdx="0" presStyleCnt="4">
        <dgm:presLayoutVars>
          <dgm:bulletEnabled val="1"/>
        </dgm:presLayoutVars>
      </dgm:prSet>
      <dgm:spPr/>
    </dgm:pt>
    <dgm:pt modelId="{9F7D793F-061F-41AF-B4C7-1A983378946E}" type="pres">
      <dgm:prSet presAssocID="{B755E05C-0515-4409-A638-E8F91E48743A}" presName="sibTrans" presStyleCnt="0"/>
      <dgm:spPr/>
    </dgm:pt>
    <dgm:pt modelId="{0305A049-5847-41AF-A7C7-A6C0D79202C9}" type="pres">
      <dgm:prSet presAssocID="{8014CBCB-4E30-4174-9763-C66A27E7E9A7}" presName="node" presStyleLbl="node1" presStyleIdx="1" presStyleCnt="4">
        <dgm:presLayoutVars>
          <dgm:bulletEnabled val="1"/>
        </dgm:presLayoutVars>
      </dgm:prSet>
      <dgm:spPr/>
    </dgm:pt>
    <dgm:pt modelId="{6DE20F7A-47A0-4FD6-97A0-6FC8191DD944}" type="pres">
      <dgm:prSet presAssocID="{5A16B15E-17E8-4956-84CD-FAD75FFF1BEC}" presName="sibTrans" presStyleCnt="0"/>
      <dgm:spPr/>
    </dgm:pt>
    <dgm:pt modelId="{1EEE6E66-A23A-4285-8AF5-8F8941DE7112}" type="pres">
      <dgm:prSet presAssocID="{0D5CE3A1-B38B-439E-90A9-EF8CC1946D27}" presName="node" presStyleLbl="node1" presStyleIdx="2" presStyleCnt="4">
        <dgm:presLayoutVars>
          <dgm:bulletEnabled val="1"/>
        </dgm:presLayoutVars>
      </dgm:prSet>
      <dgm:spPr/>
    </dgm:pt>
    <dgm:pt modelId="{BFD38DDB-D677-4B01-8782-FC2E874668DF}" type="pres">
      <dgm:prSet presAssocID="{B2DBDCAD-0825-482E-B036-15E6E91ABB84}" presName="sibTrans" presStyleCnt="0"/>
      <dgm:spPr/>
    </dgm:pt>
    <dgm:pt modelId="{1CB15E86-3DF9-4992-AC6F-0415CEB79D72}" type="pres">
      <dgm:prSet presAssocID="{87EEF623-5C30-4D68-8094-559FDC437345}" presName="node" presStyleLbl="node1" presStyleIdx="3" presStyleCnt="4">
        <dgm:presLayoutVars>
          <dgm:bulletEnabled val="1"/>
        </dgm:presLayoutVars>
      </dgm:prSet>
      <dgm:spPr/>
    </dgm:pt>
  </dgm:ptLst>
  <dgm:cxnLst>
    <dgm:cxn modelId="{9E942EB4-9890-46A2-858E-E7A9AC6C9E37}" srcId="{242C5C7A-AAF1-4CE8-B668-985E4C3DDEF0}" destId="{8014CBCB-4E30-4174-9763-C66A27E7E9A7}" srcOrd="1" destOrd="0" parTransId="{9AD77E82-7767-47B6-80DF-D524475C7383}" sibTransId="{5A16B15E-17E8-4956-84CD-FAD75FFF1BEC}"/>
    <dgm:cxn modelId="{6A3CB378-E077-445F-9B8C-3023B0166480}" type="presOf" srcId="{8014CBCB-4E30-4174-9763-C66A27E7E9A7}" destId="{0305A049-5847-41AF-A7C7-A6C0D79202C9}" srcOrd="0" destOrd="0" presId="urn:microsoft.com/office/officeart/2005/8/layout/default"/>
    <dgm:cxn modelId="{77A65DE0-6D15-4917-835B-766E5426A0D4}" srcId="{242C5C7A-AAF1-4CE8-B668-985E4C3DDEF0}" destId="{BE342A28-5304-48A5-8426-13C8AA88BF98}" srcOrd="0" destOrd="0" parTransId="{209B8FC0-773D-4D96-8060-27019D4CA8FE}" sibTransId="{B755E05C-0515-4409-A638-E8F91E48743A}"/>
    <dgm:cxn modelId="{941EE0E2-4991-4F3C-9488-CE92DE8F4D74}" type="presOf" srcId="{87EEF623-5C30-4D68-8094-559FDC437345}" destId="{1CB15E86-3DF9-4992-AC6F-0415CEB79D72}" srcOrd="0" destOrd="0" presId="urn:microsoft.com/office/officeart/2005/8/layout/default"/>
    <dgm:cxn modelId="{7F85F18C-99C6-4E6D-90F1-2F843EF437B7}" srcId="{242C5C7A-AAF1-4CE8-B668-985E4C3DDEF0}" destId="{87EEF623-5C30-4D68-8094-559FDC437345}" srcOrd="3" destOrd="0" parTransId="{B719F0D5-46D0-47F0-B7DC-21B1B37603CF}" sibTransId="{02F5F6E9-4CA8-4B28-BDAB-6EA30123146C}"/>
    <dgm:cxn modelId="{11D36F11-786F-4233-8F08-B23A0A0663CA}" type="presOf" srcId="{0D5CE3A1-B38B-439E-90A9-EF8CC1946D27}" destId="{1EEE6E66-A23A-4285-8AF5-8F8941DE7112}" srcOrd="0" destOrd="0" presId="urn:microsoft.com/office/officeart/2005/8/layout/default"/>
    <dgm:cxn modelId="{2EC28174-FFB7-4B2C-A58B-B76967599672}" type="presOf" srcId="{242C5C7A-AAF1-4CE8-B668-985E4C3DDEF0}" destId="{05FBB36B-B3AB-4970-B288-516CE99CABF3}" srcOrd="0" destOrd="0" presId="urn:microsoft.com/office/officeart/2005/8/layout/default"/>
    <dgm:cxn modelId="{A8648578-411C-417D-A981-C4E1C1A18990}" type="presOf" srcId="{BE342A28-5304-48A5-8426-13C8AA88BF98}" destId="{3D752D05-BF89-4F3E-BF42-10604E1B6BE6}" srcOrd="0" destOrd="0" presId="urn:microsoft.com/office/officeart/2005/8/layout/default"/>
    <dgm:cxn modelId="{2FC13508-E1DC-4327-BEFA-FDB5C72DC2D2}" srcId="{242C5C7A-AAF1-4CE8-B668-985E4C3DDEF0}" destId="{0D5CE3A1-B38B-439E-90A9-EF8CC1946D27}" srcOrd="2" destOrd="0" parTransId="{EE474890-14F9-487C-A463-512983CD4C2C}" sibTransId="{B2DBDCAD-0825-482E-B036-15E6E91ABB84}"/>
    <dgm:cxn modelId="{F496341D-4D8D-4E4B-9ADF-44DB7466BE37}" type="presParOf" srcId="{05FBB36B-B3AB-4970-B288-516CE99CABF3}" destId="{3D752D05-BF89-4F3E-BF42-10604E1B6BE6}" srcOrd="0" destOrd="0" presId="urn:microsoft.com/office/officeart/2005/8/layout/default"/>
    <dgm:cxn modelId="{E51C3459-3586-4752-83DF-E5930AE22FE2}" type="presParOf" srcId="{05FBB36B-B3AB-4970-B288-516CE99CABF3}" destId="{9F7D793F-061F-41AF-B4C7-1A983378946E}" srcOrd="1" destOrd="0" presId="urn:microsoft.com/office/officeart/2005/8/layout/default"/>
    <dgm:cxn modelId="{B2B4A1F9-50D1-4E67-887D-F3FD505073A0}" type="presParOf" srcId="{05FBB36B-B3AB-4970-B288-516CE99CABF3}" destId="{0305A049-5847-41AF-A7C7-A6C0D79202C9}" srcOrd="2" destOrd="0" presId="urn:microsoft.com/office/officeart/2005/8/layout/default"/>
    <dgm:cxn modelId="{CB8F9791-D845-40EA-A30C-6E4D1120505C}" type="presParOf" srcId="{05FBB36B-B3AB-4970-B288-516CE99CABF3}" destId="{6DE20F7A-47A0-4FD6-97A0-6FC8191DD944}" srcOrd="3" destOrd="0" presId="urn:microsoft.com/office/officeart/2005/8/layout/default"/>
    <dgm:cxn modelId="{8FFA4C64-7268-473E-97BD-9B3A1D5CDCCA}" type="presParOf" srcId="{05FBB36B-B3AB-4970-B288-516CE99CABF3}" destId="{1EEE6E66-A23A-4285-8AF5-8F8941DE7112}" srcOrd="4" destOrd="0" presId="urn:microsoft.com/office/officeart/2005/8/layout/default"/>
    <dgm:cxn modelId="{72EB7054-1D25-4502-8630-DD6CF19D41B1}" type="presParOf" srcId="{05FBB36B-B3AB-4970-B288-516CE99CABF3}" destId="{BFD38DDB-D677-4B01-8782-FC2E874668DF}" srcOrd="5" destOrd="0" presId="urn:microsoft.com/office/officeart/2005/8/layout/default"/>
    <dgm:cxn modelId="{D0170863-3631-4CFB-84D2-54EC8426F14C}" type="presParOf" srcId="{05FBB36B-B3AB-4970-B288-516CE99CABF3}" destId="{1CB15E86-3DF9-4992-AC6F-0415CEB79D72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5E33BA9-335D-4A46-A654-43D47DE36B0E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0C6573C-2AF0-436B-B7C8-935DF8E47196}">
      <dgm:prSet/>
      <dgm:spPr/>
      <dgm:t>
        <a:bodyPr/>
        <a:lstStyle/>
        <a:p>
          <a:r>
            <a:rPr lang="pl-PL" dirty="0" smtClean="0"/>
            <a:t>przestrzegania postanowień zawartych w Statucie</a:t>
          </a:r>
          <a:endParaRPr lang="pl-PL" dirty="0"/>
        </a:p>
      </dgm:t>
    </dgm:pt>
    <dgm:pt modelId="{056440D3-D7EF-47DB-8B3C-A0907CA4CC13}" type="parTrans" cxnId="{D02ABCA3-1372-481B-B7AA-999C29C88D49}">
      <dgm:prSet/>
      <dgm:spPr/>
      <dgm:t>
        <a:bodyPr/>
        <a:lstStyle/>
        <a:p>
          <a:endParaRPr lang="pl-PL"/>
        </a:p>
      </dgm:t>
    </dgm:pt>
    <dgm:pt modelId="{FA331C11-6EDE-4A7F-8AE7-11D88DF71179}" type="sibTrans" cxnId="{D02ABCA3-1372-481B-B7AA-999C29C88D49}">
      <dgm:prSet/>
      <dgm:spPr/>
      <dgm:t>
        <a:bodyPr/>
        <a:lstStyle/>
        <a:p>
          <a:endParaRPr lang="pl-PL"/>
        </a:p>
      </dgm:t>
    </dgm:pt>
    <dgm:pt modelId="{B82F1D2F-EE40-4833-9250-B5027308F94F}">
      <dgm:prSet/>
      <dgm:spPr/>
      <dgm:t>
        <a:bodyPr/>
        <a:lstStyle/>
        <a:p>
          <a:r>
            <a:rPr lang="pl-PL" smtClean="0"/>
            <a:t>poznania historii Szkoły, dbania o jej honor, szanowania i wzbogacania tradycji Szkoły</a:t>
          </a:r>
          <a:endParaRPr lang="pl-PL"/>
        </a:p>
      </dgm:t>
    </dgm:pt>
    <dgm:pt modelId="{70EBDEA8-4581-44A4-B00A-FBA8F667F3BC}" type="parTrans" cxnId="{2CF42350-D51A-49E1-BA02-9C6C16F2F82E}">
      <dgm:prSet/>
      <dgm:spPr/>
      <dgm:t>
        <a:bodyPr/>
        <a:lstStyle/>
        <a:p>
          <a:endParaRPr lang="pl-PL"/>
        </a:p>
      </dgm:t>
    </dgm:pt>
    <dgm:pt modelId="{021415A3-07E1-4E58-A4C7-916948A2EA4B}" type="sibTrans" cxnId="{2CF42350-D51A-49E1-BA02-9C6C16F2F82E}">
      <dgm:prSet/>
      <dgm:spPr/>
      <dgm:t>
        <a:bodyPr/>
        <a:lstStyle/>
        <a:p>
          <a:endParaRPr lang="pl-PL"/>
        </a:p>
      </dgm:t>
    </dgm:pt>
    <dgm:pt modelId="{AEB99F0E-9606-4B41-8A31-ADD405296511}">
      <dgm:prSet/>
      <dgm:spPr/>
      <dgm:t>
        <a:bodyPr/>
        <a:lstStyle/>
        <a:p>
          <a:r>
            <a:rPr lang="pl-PL" smtClean="0"/>
            <a:t>godnego, kulturalnego zachowania się w Szkole i poza nią</a:t>
          </a:r>
          <a:endParaRPr lang="pl-PL"/>
        </a:p>
      </dgm:t>
    </dgm:pt>
    <dgm:pt modelId="{61E7789A-9004-4614-AC22-C036088C7E37}" type="parTrans" cxnId="{5025750E-7E34-4D66-B11A-676BC44C7BBC}">
      <dgm:prSet/>
      <dgm:spPr/>
      <dgm:t>
        <a:bodyPr/>
        <a:lstStyle/>
        <a:p>
          <a:endParaRPr lang="pl-PL"/>
        </a:p>
      </dgm:t>
    </dgm:pt>
    <dgm:pt modelId="{49BEC890-14D4-4B63-AE6B-AB316FBC8EAC}" type="sibTrans" cxnId="{5025750E-7E34-4D66-B11A-676BC44C7BBC}">
      <dgm:prSet/>
      <dgm:spPr/>
      <dgm:t>
        <a:bodyPr/>
        <a:lstStyle/>
        <a:p>
          <a:endParaRPr lang="pl-PL"/>
        </a:p>
      </dgm:t>
    </dgm:pt>
    <dgm:pt modelId="{D57DECBE-7FE2-458C-94A3-2B0F00D402B3}">
      <dgm:prSet/>
      <dgm:spPr/>
      <dgm:t>
        <a:bodyPr/>
        <a:lstStyle/>
        <a:p>
          <a:r>
            <a:rPr lang="pl-PL" smtClean="0"/>
            <a:t>bezwzględnego podporządkowania się zaleceniom Dyrektora Szkoły, wicedyrektorów, nauczycieli, innych pracowników Szkoły oraz ustaleniom samorządu Szkoły lub klasy</a:t>
          </a:r>
          <a:endParaRPr lang="pl-PL"/>
        </a:p>
      </dgm:t>
    </dgm:pt>
    <dgm:pt modelId="{D97892F4-ED8B-4F3E-A948-D3690BFAB46E}" type="parTrans" cxnId="{440DBA1D-1149-40CC-AC38-CB9F55085F51}">
      <dgm:prSet/>
      <dgm:spPr/>
      <dgm:t>
        <a:bodyPr/>
        <a:lstStyle/>
        <a:p>
          <a:endParaRPr lang="pl-PL"/>
        </a:p>
      </dgm:t>
    </dgm:pt>
    <dgm:pt modelId="{F68531E3-77F6-4759-93FC-CF3D451ECA25}" type="sibTrans" cxnId="{440DBA1D-1149-40CC-AC38-CB9F55085F51}">
      <dgm:prSet/>
      <dgm:spPr/>
      <dgm:t>
        <a:bodyPr/>
        <a:lstStyle/>
        <a:p>
          <a:endParaRPr lang="pl-PL"/>
        </a:p>
      </dgm:t>
    </dgm:pt>
    <dgm:pt modelId="{EEF781C8-3DD0-45FC-B6EF-4FEDCF182A5E}" type="pres">
      <dgm:prSet presAssocID="{55E33BA9-335D-4A46-A654-43D47DE36B0E}" presName="linear" presStyleCnt="0">
        <dgm:presLayoutVars>
          <dgm:animLvl val="lvl"/>
          <dgm:resizeHandles val="exact"/>
        </dgm:presLayoutVars>
      </dgm:prSet>
      <dgm:spPr/>
    </dgm:pt>
    <dgm:pt modelId="{FEF187D4-DF05-4EC6-83A4-4A6B924E1F00}" type="pres">
      <dgm:prSet presAssocID="{D0C6573C-2AF0-436B-B7C8-935DF8E4719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482A7E2-27F3-4F36-8B56-5266A7D6DD26}" type="pres">
      <dgm:prSet presAssocID="{FA331C11-6EDE-4A7F-8AE7-11D88DF71179}" presName="spacer" presStyleCnt="0"/>
      <dgm:spPr/>
    </dgm:pt>
    <dgm:pt modelId="{806427B5-46DA-4A1B-BC92-6A4D8CFFBF04}" type="pres">
      <dgm:prSet presAssocID="{B82F1D2F-EE40-4833-9250-B5027308F94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D3D6383-6D5F-4D29-B9CA-D711845C3EE7}" type="pres">
      <dgm:prSet presAssocID="{021415A3-07E1-4E58-A4C7-916948A2EA4B}" presName="spacer" presStyleCnt="0"/>
      <dgm:spPr/>
    </dgm:pt>
    <dgm:pt modelId="{A88A7259-05BC-45F4-B99F-938FAA1695BD}" type="pres">
      <dgm:prSet presAssocID="{AEB99F0E-9606-4B41-8A31-ADD40529651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AADF3EF-7D20-4742-B1DE-B37505758BFF}" type="pres">
      <dgm:prSet presAssocID="{49BEC890-14D4-4B63-AE6B-AB316FBC8EAC}" presName="spacer" presStyleCnt="0"/>
      <dgm:spPr/>
    </dgm:pt>
    <dgm:pt modelId="{70B35A9B-0BF9-4B93-89E6-53D424540E2D}" type="pres">
      <dgm:prSet presAssocID="{D57DECBE-7FE2-458C-94A3-2B0F00D402B3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440DBA1D-1149-40CC-AC38-CB9F55085F51}" srcId="{55E33BA9-335D-4A46-A654-43D47DE36B0E}" destId="{D57DECBE-7FE2-458C-94A3-2B0F00D402B3}" srcOrd="3" destOrd="0" parTransId="{D97892F4-ED8B-4F3E-A948-D3690BFAB46E}" sibTransId="{F68531E3-77F6-4759-93FC-CF3D451ECA25}"/>
    <dgm:cxn modelId="{2CF42350-D51A-49E1-BA02-9C6C16F2F82E}" srcId="{55E33BA9-335D-4A46-A654-43D47DE36B0E}" destId="{B82F1D2F-EE40-4833-9250-B5027308F94F}" srcOrd="1" destOrd="0" parTransId="{70EBDEA8-4581-44A4-B00A-FBA8F667F3BC}" sibTransId="{021415A3-07E1-4E58-A4C7-916948A2EA4B}"/>
    <dgm:cxn modelId="{D02ABCA3-1372-481B-B7AA-999C29C88D49}" srcId="{55E33BA9-335D-4A46-A654-43D47DE36B0E}" destId="{D0C6573C-2AF0-436B-B7C8-935DF8E47196}" srcOrd="0" destOrd="0" parTransId="{056440D3-D7EF-47DB-8B3C-A0907CA4CC13}" sibTransId="{FA331C11-6EDE-4A7F-8AE7-11D88DF71179}"/>
    <dgm:cxn modelId="{5025750E-7E34-4D66-B11A-676BC44C7BBC}" srcId="{55E33BA9-335D-4A46-A654-43D47DE36B0E}" destId="{AEB99F0E-9606-4B41-8A31-ADD405296511}" srcOrd="2" destOrd="0" parTransId="{61E7789A-9004-4614-AC22-C036088C7E37}" sibTransId="{49BEC890-14D4-4B63-AE6B-AB316FBC8EAC}"/>
    <dgm:cxn modelId="{7C3EF1C3-07F1-464D-A213-E41A39DB7D0C}" type="presOf" srcId="{55E33BA9-335D-4A46-A654-43D47DE36B0E}" destId="{EEF781C8-3DD0-45FC-B6EF-4FEDCF182A5E}" srcOrd="0" destOrd="0" presId="urn:microsoft.com/office/officeart/2005/8/layout/vList2"/>
    <dgm:cxn modelId="{1DE3C879-6C48-4EFB-B3F9-79EBE2CF21C9}" type="presOf" srcId="{D57DECBE-7FE2-458C-94A3-2B0F00D402B3}" destId="{70B35A9B-0BF9-4B93-89E6-53D424540E2D}" srcOrd="0" destOrd="0" presId="urn:microsoft.com/office/officeart/2005/8/layout/vList2"/>
    <dgm:cxn modelId="{40C13E24-0C09-4482-B80B-06857E6A6A2B}" type="presOf" srcId="{D0C6573C-2AF0-436B-B7C8-935DF8E47196}" destId="{FEF187D4-DF05-4EC6-83A4-4A6B924E1F00}" srcOrd="0" destOrd="0" presId="urn:microsoft.com/office/officeart/2005/8/layout/vList2"/>
    <dgm:cxn modelId="{C5AA8F1F-AEBA-4849-A191-3C7D7C44AF29}" type="presOf" srcId="{B82F1D2F-EE40-4833-9250-B5027308F94F}" destId="{806427B5-46DA-4A1B-BC92-6A4D8CFFBF04}" srcOrd="0" destOrd="0" presId="urn:microsoft.com/office/officeart/2005/8/layout/vList2"/>
    <dgm:cxn modelId="{76C99668-03CD-418E-A915-608FC32DD499}" type="presOf" srcId="{AEB99F0E-9606-4B41-8A31-ADD405296511}" destId="{A88A7259-05BC-45F4-B99F-938FAA1695BD}" srcOrd="0" destOrd="0" presId="urn:microsoft.com/office/officeart/2005/8/layout/vList2"/>
    <dgm:cxn modelId="{1F7D51BB-7D63-4EF5-861E-851EAD4D44C9}" type="presParOf" srcId="{EEF781C8-3DD0-45FC-B6EF-4FEDCF182A5E}" destId="{FEF187D4-DF05-4EC6-83A4-4A6B924E1F00}" srcOrd="0" destOrd="0" presId="urn:microsoft.com/office/officeart/2005/8/layout/vList2"/>
    <dgm:cxn modelId="{1B26F3D9-78BF-48CC-8BDE-CCC06BB6686C}" type="presParOf" srcId="{EEF781C8-3DD0-45FC-B6EF-4FEDCF182A5E}" destId="{C482A7E2-27F3-4F36-8B56-5266A7D6DD26}" srcOrd="1" destOrd="0" presId="urn:microsoft.com/office/officeart/2005/8/layout/vList2"/>
    <dgm:cxn modelId="{2DB6D134-8540-45AB-ACC2-651C89A4B1FC}" type="presParOf" srcId="{EEF781C8-3DD0-45FC-B6EF-4FEDCF182A5E}" destId="{806427B5-46DA-4A1B-BC92-6A4D8CFFBF04}" srcOrd="2" destOrd="0" presId="urn:microsoft.com/office/officeart/2005/8/layout/vList2"/>
    <dgm:cxn modelId="{9D05159F-2F1D-4C40-9CC4-1F6177E82AFD}" type="presParOf" srcId="{EEF781C8-3DD0-45FC-B6EF-4FEDCF182A5E}" destId="{8D3D6383-6D5F-4D29-B9CA-D711845C3EE7}" srcOrd="3" destOrd="0" presId="urn:microsoft.com/office/officeart/2005/8/layout/vList2"/>
    <dgm:cxn modelId="{D6B40727-CDF0-4228-AEC1-9606CCE52E66}" type="presParOf" srcId="{EEF781C8-3DD0-45FC-B6EF-4FEDCF182A5E}" destId="{A88A7259-05BC-45F4-B99F-938FAA1695BD}" srcOrd="4" destOrd="0" presId="urn:microsoft.com/office/officeart/2005/8/layout/vList2"/>
    <dgm:cxn modelId="{10344A7D-23C3-454C-836F-397D45CDD4EA}" type="presParOf" srcId="{EEF781C8-3DD0-45FC-B6EF-4FEDCF182A5E}" destId="{5AADF3EF-7D20-4742-B1DE-B37505758BFF}" srcOrd="5" destOrd="0" presId="urn:microsoft.com/office/officeart/2005/8/layout/vList2"/>
    <dgm:cxn modelId="{E9EC5E75-E9B0-4A81-96D3-F29541E1B882}" type="presParOf" srcId="{EEF781C8-3DD0-45FC-B6EF-4FEDCF182A5E}" destId="{70B35A9B-0BF9-4B93-89E6-53D424540E2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D098DA-7571-405A-B803-FA6A48E1062B}">
      <dsp:nvSpPr>
        <dsp:cNvPr id="0" name=""/>
        <dsp:cNvSpPr/>
      </dsp:nvSpPr>
      <dsp:spPr>
        <a:xfrm>
          <a:off x="0" y="414114"/>
          <a:ext cx="828092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E75F33-56C2-43EB-B03F-D4E5F0E8A0BF}">
      <dsp:nvSpPr>
        <dsp:cNvPr id="0" name=""/>
        <dsp:cNvSpPr/>
      </dsp:nvSpPr>
      <dsp:spPr>
        <a:xfrm>
          <a:off x="405554" y="51629"/>
          <a:ext cx="7872565" cy="5248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maksymalnie efektywnego wykorzystania czasu spędzanego w Szkole</a:t>
          </a:r>
          <a:endParaRPr lang="pl-PL" sz="1400" kern="1200" dirty="0"/>
        </a:p>
      </dsp:txBody>
      <dsp:txXfrm>
        <a:off x="431175" y="77250"/>
        <a:ext cx="7821323" cy="473602"/>
      </dsp:txXfrm>
    </dsp:sp>
    <dsp:sp modelId="{1A267E43-4DCF-45A1-97E1-2A72B67FF0F8}">
      <dsp:nvSpPr>
        <dsp:cNvPr id="0" name=""/>
        <dsp:cNvSpPr/>
      </dsp:nvSpPr>
      <dsp:spPr>
        <a:xfrm>
          <a:off x="0" y="1067284"/>
          <a:ext cx="828092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A36F67-3454-4E2F-96B0-A93D1DFB2180}">
      <dsp:nvSpPr>
        <dsp:cNvPr id="0" name=""/>
        <dsp:cNvSpPr/>
      </dsp:nvSpPr>
      <dsp:spPr>
        <a:xfrm>
          <a:off x="395041" y="750714"/>
          <a:ext cx="7884349" cy="4789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indywidualnych konsultacji ze wszystkimi nauczycielami</a:t>
          </a:r>
          <a:endParaRPr lang="pl-PL" sz="1400" kern="1200" dirty="0"/>
        </a:p>
      </dsp:txBody>
      <dsp:txXfrm>
        <a:off x="418420" y="774093"/>
        <a:ext cx="7837591" cy="432171"/>
      </dsp:txXfrm>
    </dsp:sp>
    <dsp:sp modelId="{18572016-2BB0-482A-877B-C8939D221285}">
      <dsp:nvSpPr>
        <dsp:cNvPr id="0" name=""/>
        <dsp:cNvSpPr/>
      </dsp:nvSpPr>
      <dsp:spPr>
        <a:xfrm>
          <a:off x="0" y="1864467"/>
          <a:ext cx="828092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E0B348-2279-49C7-91A2-3CA77734F83C}">
      <dsp:nvSpPr>
        <dsp:cNvPr id="0" name=""/>
        <dsp:cNvSpPr/>
      </dsp:nvSpPr>
      <dsp:spPr>
        <a:xfrm>
          <a:off x="399489" y="1403884"/>
          <a:ext cx="7874908" cy="6229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pomocy w przygotowaniu do konkursów i olimpiad przedmiotowych</a:t>
          </a:r>
          <a:endParaRPr lang="pl-PL" sz="1400" kern="1200" dirty="0"/>
        </a:p>
      </dsp:txBody>
      <dsp:txXfrm>
        <a:off x="429899" y="1434294"/>
        <a:ext cx="7814088" cy="562122"/>
      </dsp:txXfrm>
    </dsp:sp>
    <dsp:sp modelId="{E4424CFC-AE1D-4370-AE21-D04036B539F8}">
      <dsp:nvSpPr>
        <dsp:cNvPr id="0" name=""/>
        <dsp:cNvSpPr/>
      </dsp:nvSpPr>
      <dsp:spPr>
        <a:xfrm>
          <a:off x="0" y="2363427"/>
          <a:ext cx="828092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323FA4-81A4-4B0F-B61D-3920B8224DF2}">
      <dsp:nvSpPr>
        <dsp:cNvPr id="0" name=""/>
        <dsp:cNvSpPr/>
      </dsp:nvSpPr>
      <dsp:spPr>
        <a:xfrm>
          <a:off x="394233" y="2201067"/>
          <a:ext cx="7884657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opieki zarówno podczas lekcji, jak i podczas przerw międzylekcyjnych</a:t>
          </a:r>
          <a:endParaRPr lang="pl-PL" sz="1400" kern="1200" dirty="0"/>
        </a:p>
      </dsp:txBody>
      <dsp:txXfrm>
        <a:off x="410085" y="2216919"/>
        <a:ext cx="7852953" cy="293016"/>
      </dsp:txXfrm>
    </dsp:sp>
    <dsp:sp modelId="{8EAB0F21-7ABC-4A22-8FAD-F02071B54514}">
      <dsp:nvSpPr>
        <dsp:cNvPr id="0" name=""/>
        <dsp:cNvSpPr/>
      </dsp:nvSpPr>
      <dsp:spPr>
        <a:xfrm>
          <a:off x="0" y="3190104"/>
          <a:ext cx="828092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2A47DB-AC0B-42A1-88A9-2B26C026455B}">
      <dsp:nvSpPr>
        <dsp:cNvPr id="0" name=""/>
        <dsp:cNvSpPr/>
      </dsp:nvSpPr>
      <dsp:spPr>
        <a:xfrm>
          <a:off x="414046" y="2700027"/>
          <a:ext cx="7851148" cy="6524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zapoznania się z programem nauczania, zakresem wymagań na poszczególne oceny</a:t>
          </a:r>
          <a:endParaRPr lang="pl-PL" sz="1400" kern="1200" dirty="0"/>
        </a:p>
      </dsp:txBody>
      <dsp:txXfrm>
        <a:off x="445895" y="2731876"/>
        <a:ext cx="7787450" cy="588739"/>
      </dsp:txXfrm>
    </dsp:sp>
    <dsp:sp modelId="{1205CED3-5671-40C3-BA4B-4CE1521B62D1}">
      <dsp:nvSpPr>
        <dsp:cNvPr id="0" name=""/>
        <dsp:cNvSpPr/>
      </dsp:nvSpPr>
      <dsp:spPr>
        <a:xfrm>
          <a:off x="0" y="4567714"/>
          <a:ext cx="828092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F37113-12CF-42F2-940F-516AA072302B}">
      <dsp:nvSpPr>
        <dsp:cNvPr id="0" name=""/>
        <dsp:cNvSpPr/>
      </dsp:nvSpPr>
      <dsp:spPr>
        <a:xfrm>
          <a:off x="413641" y="3526704"/>
          <a:ext cx="7823792" cy="12033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zapoznania się z zasadami oceniania postępów w nauce, klasyfikowania i promowania oraz zasadami przeprowadzania egzaminów i zasadami oceniania zachowania</a:t>
          </a:r>
          <a:endParaRPr lang="pl-PL" sz="1400" kern="1200" dirty="0"/>
        </a:p>
      </dsp:txBody>
      <dsp:txXfrm>
        <a:off x="472385" y="3585448"/>
        <a:ext cx="7706304" cy="108588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C37522-0698-451D-A817-2FE170A67158}">
      <dsp:nvSpPr>
        <dsp:cNvPr id="0" name=""/>
        <dsp:cNvSpPr/>
      </dsp:nvSpPr>
      <dsp:spPr>
        <a:xfrm>
          <a:off x="0" y="2163"/>
          <a:ext cx="8229600" cy="166592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przestrzegania zasad kultury i współżycia społecznego, w tym: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A) okazywania szacunku dorosłym i kolegom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B) szanowania godności osobistej, poglądów i przekonań innych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 dirty="0"/>
        </a:p>
      </dsp:txBody>
      <dsp:txXfrm>
        <a:off x="81324" y="83487"/>
        <a:ext cx="8066952" cy="1503274"/>
      </dsp:txXfrm>
    </dsp:sp>
    <dsp:sp modelId="{01775A67-C65C-4C04-95ED-B37FB97B87F8}">
      <dsp:nvSpPr>
        <dsp:cNvPr id="0" name=""/>
        <dsp:cNvSpPr/>
      </dsp:nvSpPr>
      <dsp:spPr>
        <a:xfrm>
          <a:off x="0" y="1676691"/>
          <a:ext cx="8229600" cy="9230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stwarzania atmosfery wzajemnej życzliwości</a:t>
          </a:r>
          <a:endParaRPr lang="pl-PL" sz="1400" kern="1200" dirty="0"/>
        </a:p>
      </dsp:txBody>
      <dsp:txXfrm>
        <a:off x="45058" y="1721749"/>
        <a:ext cx="8139484" cy="832904"/>
      </dsp:txXfrm>
    </dsp:sp>
    <dsp:sp modelId="{A88A7259-05BC-45F4-B99F-938FAA1695BD}">
      <dsp:nvSpPr>
        <dsp:cNvPr id="0" name=""/>
        <dsp:cNvSpPr/>
      </dsp:nvSpPr>
      <dsp:spPr>
        <a:xfrm>
          <a:off x="0" y="2608318"/>
          <a:ext cx="8229600" cy="9230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dbania o wspólne dobro, ład i porządek w Szkole </a:t>
          </a:r>
          <a:endParaRPr lang="pl-PL" sz="1400" kern="1200" dirty="0"/>
        </a:p>
      </dsp:txBody>
      <dsp:txXfrm>
        <a:off x="45058" y="2653376"/>
        <a:ext cx="8139484" cy="832904"/>
      </dsp:txXfrm>
    </dsp:sp>
    <dsp:sp modelId="{15240C54-20DD-45B6-A7BA-1E7A60007208}">
      <dsp:nvSpPr>
        <dsp:cNvPr id="0" name=""/>
        <dsp:cNvSpPr/>
      </dsp:nvSpPr>
      <dsp:spPr>
        <a:xfrm>
          <a:off x="0" y="3539944"/>
          <a:ext cx="8229600" cy="9230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nie używania wulgaryzmów, dbania o kulturę słowa</a:t>
          </a:r>
        </a:p>
      </dsp:txBody>
      <dsp:txXfrm>
        <a:off x="45058" y="3585002"/>
        <a:ext cx="8139484" cy="832904"/>
      </dsp:txXfrm>
    </dsp:sp>
    <dsp:sp modelId="{9C235F68-A03D-4D46-8CA6-1ED8BCA9A0A8}">
      <dsp:nvSpPr>
        <dsp:cNvPr id="0" name=""/>
        <dsp:cNvSpPr/>
      </dsp:nvSpPr>
      <dsp:spPr>
        <a:xfrm>
          <a:off x="0" y="4471571"/>
          <a:ext cx="8229600" cy="9230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smtClean="0"/>
            <a:t>szanowania poglądów i przekonań innych ludzi</a:t>
          </a:r>
        </a:p>
      </dsp:txBody>
      <dsp:txXfrm>
        <a:off x="45058" y="4516629"/>
        <a:ext cx="8139484" cy="83290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FAA3BB-A2A6-4E13-90F7-6DF72E85D9DF}">
      <dsp:nvSpPr>
        <dsp:cNvPr id="0" name=""/>
        <dsp:cNvSpPr/>
      </dsp:nvSpPr>
      <dsp:spPr>
        <a:xfrm>
          <a:off x="0" y="61665"/>
          <a:ext cx="8229600" cy="804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w sposób właściwy zwracania się do nauczycieli, uczniów oraz innych pracowników Szkoły</a:t>
          </a:r>
        </a:p>
      </dsp:txBody>
      <dsp:txXfrm>
        <a:off x="39295" y="100960"/>
        <a:ext cx="8151010" cy="726370"/>
      </dsp:txXfrm>
    </dsp:sp>
    <dsp:sp modelId="{8AEEAB74-A4BF-499B-B515-161514D6E21F}">
      <dsp:nvSpPr>
        <dsp:cNvPr id="0" name=""/>
        <dsp:cNvSpPr/>
      </dsp:nvSpPr>
      <dsp:spPr>
        <a:xfrm>
          <a:off x="0" y="933529"/>
          <a:ext cx="8229600" cy="804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poznania biografii działalności i twórczości Patrona</a:t>
          </a:r>
        </a:p>
      </dsp:txBody>
      <dsp:txXfrm>
        <a:off x="39295" y="972824"/>
        <a:ext cx="8151010" cy="726370"/>
      </dsp:txXfrm>
    </dsp:sp>
    <dsp:sp modelId="{C0CA9257-74CC-4F8F-B92E-2C1A43DE3B3E}">
      <dsp:nvSpPr>
        <dsp:cNvPr id="0" name=""/>
        <dsp:cNvSpPr/>
      </dsp:nvSpPr>
      <dsp:spPr>
        <a:xfrm>
          <a:off x="0" y="1862329"/>
          <a:ext cx="8229600" cy="804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troszczenia się o mienie Szkoły i jej estetyczny wygląd</a:t>
          </a:r>
        </a:p>
      </dsp:txBody>
      <dsp:txXfrm>
        <a:off x="39295" y="1901624"/>
        <a:ext cx="8151010" cy="726370"/>
      </dsp:txXfrm>
    </dsp:sp>
    <dsp:sp modelId="{F414C2A4-B143-485A-B574-7902EC87B92E}">
      <dsp:nvSpPr>
        <dsp:cNvPr id="0" name=""/>
        <dsp:cNvSpPr/>
      </dsp:nvSpPr>
      <dsp:spPr>
        <a:xfrm>
          <a:off x="0" y="2791129"/>
          <a:ext cx="8229600" cy="804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przychodzenia do Szkoły przynajmniej na 10 minut przed rozpoczęciem swojej pierwszej lekcji w danym dniu</a:t>
          </a:r>
        </a:p>
      </dsp:txBody>
      <dsp:txXfrm>
        <a:off x="39295" y="2830424"/>
        <a:ext cx="8151010" cy="726370"/>
      </dsp:txXfrm>
    </dsp:sp>
    <dsp:sp modelId="{7107D141-5CBA-4B95-9158-AC0548E361B6}">
      <dsp:nvSpPr>
        <dsp:cNvPr id="0" name=""/>
        <dsp:cNvSpPr/>
      </dsp:nvSpPr>
      <dsp:spPr>
        <a:xfrm>
          <a:off x="0" y="3719929"/>
          <a:ext cx="8229600" cy="804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systematycznego uczęszczania na zajęcia edukacyjne wynikające z planu zajęć oraz punktualnego przybywania na lekcje i inne zajęcia </a:t>
          </a:r>
        </a:p>
      </dsp:txBody>
      <dsp:txXfrm>
        <a:off x="39295" y="3759224"/>
        <a:ext cx="8151010" cy="726370"/>
      </dsp:txXfrm>
    </dsp:sp>
    <dsp:sp modelId="{4A2C0DE7-601B-4CC6-A56B-CF48BAACD17F}">
      <dsp:nvSpPr>
        <dsp:cNvPr id="0" name=""/>
        <dsp:cNvSpPr/>
      </dsp:nvSpPr>
      <dsp:spPr>
        <a:xfrm>
          <a:off x="0" y="4648729"/>
          <a:ext cx="8229600" cy="804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usprawiedliwiania w ciągu 1 tygodnia nieobecności na lekcjach i zajęciach praktycznych według zasad określonych w Regulaminie Usprawiedliwiania Nieobecności</a:t>
          </a:r>
        </a:p>
      </dsp:txBody>
      <dsp:txXfrm>
        <a:off x="39295" y="4688024"/>
        <a:ext cx="8151010" cy="72637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CEFF56-521F-47C2-9DD7-71B73F3C6163}">
      <dsp:nvSpPr>
        <dsp:cNvPr id="0" name=""/>
        <dsp:cNvSpPr/>
      </dsp:nvSpPr>
      <dsp:spPr>
        <a:xfrm>
          <a:off x="0" y="14809"/>
          <a:ext cx="8229600" cy="1216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należytego przygotowywania się do zajęć – odrabiania prac poleconych przez nauczyciela do wykonania w domu</a:t>
          </a:r>
        </a:p>
      </dsp:txBody>
      <dsp:txXfrm>
        <a:off x="59399" y="74208"/>
        <a:ext cx="8110802" cy="1098002"/>
      </dsp:txXfrm>
    </dsp:sp>
    <dsp:sp modelId="{3B7B7A14-B8EB-43F7-AD7D-1BF3CDFC409C}">
      <dsp:nvSpPr>
        <dsp:cNvPr id="0" name=""/>
        <dsp:cNvSpPr/>
      </dsp:nvSpPr>
      <dsp:spPr>
        <a:xfrm>
          <a:off x="0" y="1418810"/>
          <a:ext cx="8229600" cy="1216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aktywnego uczestnictwa w zajęciach lekcyjnych i w życiu Szkoły</a:t>
          </a:r>
        </a:p>
      </dsp:txBody>
      <dsp:txXfrm>
        <a:off x="59399" y="1478209"/>
        <a:ext cx="8110802" cy="1098002"/>
      </dsp:txXfrm>
    </dsp:sp>
    <dsp:sp modelId="{9567ADEF-7241-4E8E-9C02-FFD9466A4E91}">
      <dsp:nvSpPr>
        <dsp:cNvPr id="0" name=""/>
        <dsp:cNvSpPr/>
      </dsp:nvSpPr>
      <dsp:spPr>
        <a:xfrm>
          <a:off x="0" y="2822810"/>
          <a:ext cx="8229600" cy="1216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niezakłócania przebiegu zajęć przez niewłaściwe zachowanie; w szczególności w czasie zajęć lekcyjnych uczeń powinien zachowywać należytą uwagę, nie rozmawiać z innymi uczniami, zabierać głos, gdy zostanie do tego upoważniony przez nauczyciela</a:t>
          </a:r>
        </a:p>
      </dsp:txBody>
      <dsp:txXfrm>
        <a:off x="59399" y="2882209"/>
        <a:ext cx="8110802" cy="1098002"/>
      </dsp:txXfrm>
    </dsp:sp>
    <dsp:sp modelId="{7A32AC59-C377-4C2D-9054-9BF65FB24EEC}">
      <dsp:nvSpPr>
        <dsp:cNvPr id="0" name=""/>
        <dsp:cNvSpPr/>
      </dsp:nvSpPr>
      <dsp:spPr>
        <a:xfrm>
          <a:off x="0" y="4226810"/>
          <a:ext cx="8229600" cy="1216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uczęszczania na zajęcia w estetycznym stroju; strój galowy (dla dziewcząt to ciemna spódnica lub ciemne spodnie i biała bluzka, a dla chłopców garnitur lub ciemne spodnie i  biała koszula) obowiązuje uczniów podczas uroczystości szkolnych, egzaminów</a:t>
          </a:r>
        </a:p>
      </dsp:txBody>
      <dsp:txXfrm>
        <a:off x="59399" y="4286209"/>
        <a:ext cx="8110802" cy="109800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8AEBEB-B797-466D-92E9-CEC582786945}">
      <dsp:nvSpPr>
        <dsp:cNvPr id="0" name=""/>
        <dsp:cNvSpPr/>
      </dsp:nvSpPr>
      <dsp:spPr>
        <a:xfrm>
          <a:off x="0" y="8967"/>
          <a:ext cx="8229600" cy="1048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przestrzegania zasad higieny osobistej, dbania o wygląd, tzn. w doborze ubioru uczeń zachowuje umiar, pamiętając, że szkoła jest miejscem nauki i pracy</a:t>
          </a:r>
        </a:p>
      </dsp:txBody>
      <dsp:txXfrm>
        <a:off x="51175" y="60142"/>
        <a:ext cx="8127250" cy="945970"/>
      </dsp:txXfrm>
    </dsp:sp>
    <dsp:sp modelId="{9B0E3AEB-5E4D-4472-A530-BF6063942F12}">
      <dsp:nvSpPr>
        <dsp:cNvPr id="0" name=""/>
        <dsp:cNvSpPr/>
      </dsp:nvSpPr>
      <dsp:spPr>
        <a:xfrm>
          <a:off x="0" y="1218567"/>
          <a:ext cx="8229600" cy="1048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nosić w pomieszczeniach szkolnych zmienione obuwie</a:t>
          </a:r>
        </a:p>
      </dsp:txBody>
      <dsp:txXfrm>
        <a:off x="51175" y="1269742"/>
        <a:ext cx="8127250" cy="945970"/>
      </dsp:txXfrm>
    </dsp:sp>
    <dsp:sp modelId="{3560E5CB-8034-4898-BEE2-2CC5A87B1CC5}">
      <dsp:nvSpPr>
        <dsp:cNvPr id="0" name=""/>
        <dsp:cNvSpPr/>
      </dsp:nvSpPr>
      <dsp:spPr>
        <a:xfrm>
          <a:off x="0" y="2428167"/>
          <a:ext cx="8229600" cy="1048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posiadania stroju sportowego na lekcjach wychowania fizycznego oraz wymaganej odzieży ochronnej na zajęcia praktycznych i laboratoryjnych</a:t>
          </a:r>
        </a:p>
      </dsp:txBody>
      <dsp:txXfrm>
        <a:off x="51175" y="2479342"/>
        <a:ext cx="8127250" cy="945970"/>
      </dsp:txXfrm>
    </dsp:sp>
    <dsp:sp modelId="{5C0A687B-5ED1-4977-B4BC-BE1E8EE55F50}">
      <dsp:nvSpPr>
        <dsp:cNvPr id="0" name=""/>
        <dsp:cNvSpPr/>
      </dsp:nvSpPr>
      <dsp:spPr>
        <a:xfrm>
          <a:off x="0" y="3637767"/>
          <a:ext cx="8229600" cy="1048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posiadania aktualnych wyników okresowych badań lekarskich wykonywanych wg harmonogramu badań</a:t>
          </a:r>
        </a:p>
      </dsp:txBody>
      <dsp:txXfrm>
        <a:off x="51175" y="3688942"/>
        <a:ext cx="8127250" cy="945970"/>
      </dsp:txXfrm>
    </dsp:sp>
    <dsp:sp modelId="{8DC0DF7A-A91E-4CB6-88CC-A4E0AF226978}">
      <dsp:nvSpPr>
        <dsp:cNvPr id="0" name=""/>
        <dsp:cNvSpPr/>
      </dsp:nvSpPr>
      <dsp:spPr>
        <a:xfrm>
          <a:off x="0" y="4847367"/>
          <a:ext cx="8229600" cy="1048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uczestniczenia w imprezach i uroczystościach szkolnych oraz klasowych; udział w nich traktowany jest na równi z uczestnictwem w zajęciach szkolnych </a:t>
          </a:r>
        </a:p>
      </dsp:txBody>
      <dsp:txXfrm>
        <a:off x="51175" y="4898542"/>
        <a:ext cx="8127250" cy="94597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D57D44-6B9D-4509-90B9-F5A78F809B48}">
      <dsp:nvSpPr>
        <dsp:cNvPr id="0" name=""/>
        <dsp:cNvSpPr/>
      </dsp:nvSpPr>
      <dsp:spPr>
        <a:xfrm>
          <a:off x="0" y="48650"/>
          <a:ext cx="8229600" cy="9547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dbania o zabezpieczenie mienia osobistego w Szkole, szafkach i szatni szkolnej</a:t>
          </a:r>
        </a:p>
      </dsp:txBody>
      <dsp:txXfrm>
        <a:off x="46606" y="95256"/>
        <a:ext cx="8136388" cy="861508"/>
      </dsp:txXfrm>
    </dsp:sp>
    <dsp:sp modelId="{52C29A1E-8241-4D12-9153-12C09658923B}">
      <dsp:nvSpPr>
        <dsp:cNvPr id="0" name=""/>
        <dsp:cNvSpPr/>
      </dsp:nvSpPr>
      <dsp:spPr>
        <a:xfrm>
          <a:off x="0" y="1150250"/>
          <a:ext cx="8229600" cy="9547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dbania o zdrowie, bezpieczeństwo swoje i kolegów, wystrzegania się wszelkich szkodliwych nałogów: nie palić tytoniu, nie pić alkoholu, nie używać środków odurzających</a:t>
          </a:r>
        </a:p>
      </dsp:txBody>
      <dsp:txXfrm>
        <a:off x="46606" y="1196856"/>
        <a:ext cx="8136388" cy="861508"/>
      </dsp:txXfrm>
    </dsp:sp>
    <dsp:sp modelId="{A7673B25-D4AE-4DB8-A10D-B7B454338631}">
      <dsp:nvSpPr>
        <dsp:cNvPr id="0" name=""/>
        <dsp:cNvSpPr/>
      </dsp:nvSpPr>
      <dsp:spPr>
        <a:xfrm>
          <a:off x="0" y="2251850"/>
          <a:ext cx="8229600" cy="9547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przestrzegania zasad bezpieczeństwa podczas zajęć szkolnych oraz w drodze do Szkoły i ze Szkoły</a:t>
          </a:r>
        </a:p>
      </dsp:txBody>
      <dsp:txXfrm>
        <a:off x="46606" y="2298456"/>
        <a:ext cx="8136388" cy="861508"/>
      </dsp:txXfrm>
    </dsp:sp>
    <dsp:sp modelId="{A0D9168B-9128-4293-95B7-900AC8FCEC5A}">
      <dsp:nvSpPr>
        <dsp:cNvPr id="0" name=""/>
        <dsp:cNvSpPr/>
      </dsp:nvSpPr>
      <dsp:spPr>
        <a:xfrm>
          <a:off x="0" y="3353450"/>
          <a:ext cx="8229600" cy="9547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sumiennego wywiązywania się z nałożonych i dobrowolnie przyjętych przez siebie zadań oraz pełnionych funkcji</a:t>
          </a:r>
        </a:p>
      </dsp:txBody>
      <dsp:txXfrm>
        <a:off x="46606" y="3400056"/>
        <a:ext cx="8136388" cy="861508"/>
      </dsp:txXfrm>
    </dsp:sp>
    <dsp:sp modelId="{1D9D8E31-A22C-4CEE-8C8B-3D3D03FB561B}">
      <dsp:nvSpPr>
        <dsp:cNvPr id="0" name=""/>
        <dsp:cNvSpPr/>
      </dsp:nvSpPr>
      <dsp:spPr>
        <a:xfrm>
          <a:off x="0" y="4455050"/>
          <a:ext cx="8229600" cy="9547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przestrzegania ustalonych warunków korzystania z telefonów komórkowych i innych urządzeń telekomunikacyjnych i multimedialnych na terenie Szkoły, w tym nieużywanie telefonów w czasie zajęć edukacyjnych </a:t>
          </a:r>
        </a:p>
      </dsp:txBody>
      <dsp:txXfrm>
        <a:off x="46606" y="4501656"/>
        <a:ext cx="8136388" cy="86150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C3C75B-A21B-4B03-97AB-9E3A3CEEC219}">
      <dsp:nvSpPr>
        <dsp:cNvPr id="0" name=""/>
        <dsp:cNvSpPr/>
      </dsp:nvSpPr>
      <dsp:spPr>
        <a:xfrm>
          <a:off x="0" y="458956"/>
          <a:ext cx="3025969" cy="18155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ucznia z zajęć lekcyjnych może zwolnić wychowawca klasy, a pod jego nieobecność nauczyciel,       z którego lekcji uczeń chce się zwolnić</a:t>
          </a:r>
          <a:endParaRPr lang="pl-PL" sz="1600" b="1" kern="1200" dirty="0"/>
        </a:p>
      </dsp:txBody>
      <dsp:txXfrm>
        <a:off x="0" y="458956"/>
        <a:ext cx="3025969" cy="1815581"/>
      </dsp:txXfrm>
    </dsp:sp>
    <dsp:sp modelId="{A110243A-E27F-49B4-9205-BDB8CD118E5D}">
      <dsp:nvSpPr>
        <dsp:cNvPr id="0" name=""/>
        <dsp:cNvSpPr/>
      </dsp:nvSpPr>
      <dsp:spPr>
        <a:xfrm>
          <a:off x="3615704" y="1947"/>
          <a:ext cx="4460429" cy="2634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uczeń, który spóźni się na lekcję, jest zobowiązany przybyć do sali, w której odbywają się zajęcia; jeśli spóźnienie jest znaczne (przekraczające 15 minut), uczeń powinien dołączyć do swojej klasy podczas najbliższej przerwy</a:t>
          </a:r>
          <a:endParaRPr lang="pl-PL" sz="1600" b="1" kern="1200" dirty="0"/>
        </a:p>
      </dsp:txBody>
      <dsp:txXfrm>
        <a:off x="3615704" y="1947"/>
        <a:ext cx="4460429" cy="2634099"/>
      </dsp:txXfrm>
    </dsp:sp>
    <dsp:sp modelId="{E1943140-5A7A-4573-969B-2125535C4422}">
      <dsp:nvSpPr>
        <dsp:cNvPr id="0" name=""/>
        <dsp:cNvSpPr/>
      </dsp:nvSpPr>
      <dsp:spPr>
        <a:xfrm>
          <a:off x="1008105" y="2938644"/>
          <a:ext cx="6347060" cy="18155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w </a:t>
          </a:r>
          <a:r>
            <a:rPr lang="pl-PL" sz="1800" b="1" kern="1200" dirty="0" smtClean="0"/>
            <a:t>czasie zajęć lekcyjnych uczniowie nie mogą samowolnie opuszczać terenu Szkoły – terenu w obrębie budynku, boiska, placu szkolnego; czas zajęć lekcyjnych trwa od początku pierwszej lekcji do końca ostatniej w planie zajęć ucznia</a:t>
          </a:r>
          <a:endParaRPr lang="pl-PL" sz="1800" b="1" kern="1200" dirty="0"/>
        </a:p>
      </dsp:txBody>
      <dsp:txXfrm>
        <a:off x="1008105" y="2938644"/>
        <a:ext cx="6347060" cy="1815581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4996A-6DD3-48EF-B626-E2AD97F7542D}">
      <dsp:nvSpPr>
        <dsp:cNvPr id="0" name=""/>
        <dsp:cNvSpPr/>
      </dsp:nvSpPr>
      <dsp:spPr>
        <a:xfrm>
          <a:off x="0" y="0"/>
          <a:ext cx="8349048" cy="22528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uczniowie, którzy nie uczęszczają na lekcje religii, przebywają w tym czasie na terenie Szkoły jeżeli zajęcia te są umieszczone w danym dniu pomiędzy innymi zajęciami lekcyjnymi; jeśli religia w tygodniowym planie zajęć jest umieszczona pierwsza lub ostatnia, rodzice ucznia mogą wystąpić z podaniem do Dyrektora Szkoły, w którym wyraźnie zaznaczą, że przejmują odpowiedzialność za ucznia w czasie jego nieobecności na zajęciach</a:t>
          </a:r>
        </a:p>
      </dsp:txBody>
      <dsp:txXfrm>
        <a:off x="0" y="0"/>
        <a:ext cx="8349048" cy="2252808"/>
      </dsp:txXfrm>
    </dsp:sp>
    <dsp:sp modelId="{82A79AFC-4D9E-4F41-AFAD-62C33D1347E6}">
      <dsp:nvSpPr>
        <dsp:cNvPr id="0" name=""/>
        <dsp:cNvSpPr/>
      </dsp:nvSpPr>
      <dsp:spPr>
        <a:xfrm>
          <a:off x="586406" y="2376259"/>
          <a:ext cx="3322716" cy="20521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uczeń jest odpowiedzialny materialnie za zniszczenie sprzętu szkolnego                         i warsztatowego, będące efektem jego świadomego działania</a:t>
          </a:r>
        </a:p>
      </dsp:txBody>
      <dsp:txXfrm>
        <a:off x="586406" y="2376259"/>
        <a:ext cx="3322716" cy="2052159"/>
      </dsp:txXfrm>
    </dsp:sp>
    <dsp:sp modelId="{60258F20-72BB-48C7-8A81-337C508FE14B}">
      <dsp:nvSpPr>
        <dsp:cNvPr id="0" name=""/>
        <dsp:cNvSpPr/>
      </dsp:nvSpPr>
      <dsp:spPr>
        <a:xfrm>
          <a:off x="5050901" y="2556215"/>
          <a:ext cx="3255870" cy="24123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uczeń lub jego rodzice są zobowiązani naprawić wyrządzone szkody materialne bądź pokryć koszty naprawy mienia lub wymiany na niezniszczone</a:t>
          </a:r>
        </a:p>
      </dsp:txBody>
      <dsp:txXfrm>
        <a:off x="5050901" y="2556215"/>
        <a:ext cx="3255870" cy="241233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5BCA4B-CBBC-4EF3-A8C3-BC0CAF92388B}">
      <dsp:nvSpPr>
        <dsp:cNvPr id="0" name=""/>
        <dsp:cNvSpPr/>
      </dsp:nvSpPr>
      <dsp:spPr>
        <a:xfrm>
          <a:off x="0" y="864089"/>
          <a:ext cx="3919315" cy="2420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w przypadku odmowy lub uchylania się ucznia lub jego rodziców prawnych od poniesienia konsekwencji finansowych dokonanych przez ucznia zniszczeń, sprawa zostanie skierowana na drogę sądową</a:t>
          </a:r>
        </a:p>
      </dsp:txBody>
      <dsp:txXfrm>
        <a:off x="0" y="864089"/>
        <a:ext cx="3919315" cy="2420775"/>
      </dsp:txXfrm>
    </dsp:sp>
    <dsp:sp modelId="{0C3CE0F2-A330-4388-AA4C-92A1B3E29644}">
      <dsp:nvSpPr>
        <dsp:cNvPr id="0" name=""/>
        <dsp:cNvSpPr/>
      </dsp:nvSpPr>
      <dsp:spPr>
        <a:xfrm>
          <a:off x="4328646" y="72011"/>
          <a:ext cx="4034625" cy="2420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w ostatnim tygodniu nauki (klasa maturalna i zmiana szkoły) uczeń ma obowiązek rozliczyć się ze Szkołą; potwierdzeniem rozliczenia jest wypełniona karta obiegowa</a:t>
          </a:r>
        </a:p>
      </dsp:txBody>
      <dsp:txXfrm>
        <a:off x="4328646" y="72011"/>
        <a:ext cx="4034625" cy="2420775"/>
      </dsp:txXfrm>
    </dsp:sp>
    <dsp:sp modelId="{5014D2BB-E4E7-4E87-91E4-77E2C41C1D74}">
      <dsp:nvSpPr>
        <dsp:cNvPr id="0" name=""/>
        <dsp:cNvSpPr/>
      </dsp:nvSpPr>
      <dsp:spPr>
        <a:xfrm>
          <a:off x="3958843" y="2958439"/>
          <a:ext cx="4034625" cy="2420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uczeń zagrożony uzależnieniem ma obowiązek na wniosek pedagoga uczestniczyć w zajęciach profilaktyczno- terapeutycznych</a:t>
          </a:r>
        </a:p>
      </dsp:txBody>
      <dsp:txXfrm>
        <a:off x="3958843" y="2958439"/>
        <a:ext cx="4034625" cy="2420775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348ED0-3D78-409D-9216-D767F9AB40C1}">
      <dsp:nvSpPr>
        <dsp:cNvPr id="0" name=""/>
        <dsp:cNvSpPr/>
      </dsp:nvSpPr>
      <dsp:spPr>
        <a:xfrm rot="16200000">
          <a:off x="822810" y="-808792"/>
          <a:ext cx="2412268" cy="403762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spożywać posiłków i napojów w czasie zajęć dydaktycznych</a:t>
          </a:r>
          <a:endParaRPr lang="pl-PL" sz="1900" kern="1200" dirty="0"/>
        </a:p>
      </dsp:txBody>
      <dsp:txXfrm rot="5400000">
        <a:off x="10134" y="3884"/>
        <a:ext cx="4037620" cy="1809201"/>
      </dsp:txXfrm>
    </dsp:sp>
    <dsp:sp modelId="{68E151A4-8326-4F61-B611-3C932EE82987}">
      <dsp:nvSpPr>
        <dsp:cNvPr id="0" name=""/>
        <dsp:cNvSpPr/>
      </dsp:nvSpPr>
      <dsp:spPr>
        <a:xfrm>
          <a:off x="4037620" y="3883"/>
          <a:ext cx="4037620" cy="241226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smtClean="0"/>
            <a:t>wnosić na teren Szkoły wyrobów tytoniowych, alkoholu, narkotyków i innych środków o podobnym działaniu</a:t>
          </a:r>
          <a:endParaRPr lang="pl-PL" sz="1900" kern="1200"/>
        </a:p>
      </dsp:txBody>
      <dsp:txXfrm>
        <a:off x="4037620" y="3883"/>
        <a:ext cx="4037620" cy="1809201"/>
      </dsp:txXfrm>
    </dsp:sp>
    <dsp:sp modelId="{A3FB872F-5730-4519-947E-B38CEDEF837C}">
      <dsp:nvSpPr>
        <dsp:cNvPr id="0" name=""/>
        <dsp:cNvSpPr/>
      </dsp:nvSpPr>
      <dsp:spPr>
        <a:xfrm rot="10800000">
          <a:off x="0" y="2412268"/>
          <a:ext cx="4037620" cy="241226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wnosić na teren Szkoły przedmiotów i substancji zagrażających zdrowiu i życiu</a:t>
          </a:r>
          <a:endParaRPr lang="pl-PL" sz="1900" kern="1200" dirty="0"/>
        </a:p>
      </dsp:txBody>
      <dsp:txXfrm rot="10800000">
        <a:off x="0" y="3015335"/>
        <a:ext cx="4037620" cy="1809201"/>
      </dsp:txXfrm>
    </dsp:sp>
    <dsp:sp modelId="{C5C31340-0226-45F6-88FA-FA5DF5277513}">
      <dsp:nvSpPr>
        <dsp:cNvPr id="0" name=""/>
        <dsp:cNvSpPr/>
      </dsp:nvSpPr>
      <dsp:spPr>
        <a:xfrm rot="5400000">
          <a:off x="4850296" y="1599592"/>
          <a:ext cx="2412268" cy="403762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wychodzić poza teren Szkoły w czasie trwania planowych zajęć</a:t>
          </a:r>
          <a:endParaRPr lang="pl-PL" sz="1900" kern="1200" dirty="0"/>
        </a:p>
      </dsp:txBody>
      <dsp:txXfrm rot="-5400000">
        <a:off x="4037620" y="3015334"/>
        <a:ext cx="4037620" cy="1809201"/>
      </dsp:txXfrm>
    </dsp:sp>
    <dsp:sp modelId="{733E4265-BB14-4FF3-8C5E-CE1C5DD20850}">
      <dsp:nvSpPr>
        <dsp:cNvPr id="0" name=""/>
        <dsp:cNvSpPr/>
      </dsp:nvSpPr>
      <dsp:spPr>
        <a:xfrm>
          <a:off x="2826334" y="1809201"/>
          <a:ext cx="2422572" cy="1206134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solidFill>
                <a:srgbClr val="FF0000"/>
              </a:solidFill>
            </a:rPr>
            <a:t>uczniom    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solidFill>
                <a:srgbClr val="FF0000"/>
              </a:solidFill>
            </a:rPr>
            <a:t>nie wolno</a:t>
          </a:r>
          <a:endParaRPr lang="pl-PL" sz="2000" b="1" kern="1200" dirty="0">
            <a:solidFill>
              <a:srgbClr val="FF0000"/>
            </a:solidFill>
          </a:endParaRPr>
        </a:p>
      </dsp:txBody>
      <dsp:txXfrm>
        <a:off x="2885213" y="1868080"/>
        <a:ext cx="2304814" cy="1088376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348ED0-3D78-409D-9216-D767F9AB40C1}">
      <dsp:nvSpPr>
        <dsp:cNvPr id="0" name=""/>
        <dsp:cNvSpPr/>
      </dsp:nvSpPr>
      <dsp:spPr>
        <a:xfrm rot="16200000">
          <a:off x="798867" y="-826799"/>
          <a:ext cx="2412268" cy="403762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rejestrować przy pomocy urządzeń technicznych obrazów i dźwięków bez wiedzy i zgody zainteresowanych</a:t>
          </a:r>
          <a:endParaRPr lang="pl-PL" sz="1700" kern="1200" dirty="0"/>
        </a:p>
      </dsp:txBody>
      <dsp:txXfrm rot="5400000">
        <a:off x="-13809" y="-14124"/>
        <a:ext cx="4037620" cy="1809201"/>
      </dsp:txXfrm>
    </dsp:sp>
    <dsp:sp modelId="{68E151A4-8326-4F61-B611-3C932EE82987}">
      <dsp:nvSpPr>
        <dsp:cNvPr id="0" name=""/>
        <dsp:cNvSpPr/>
      </dsp:nvSpPr>
      <dsp:spPr>
        <a:xfrm>
          <a:off x="4013676" y="-14123"/>
          <a:ext cx="4037620" cy="241226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zapraszać do Szkoły osób nie należących do społeczności szkolnej</a:t>
          </a:r>
          <a:endParaRPr lang="pl-PL" sz="1700" kern="1200" dirty="0"/>
        </a:p>
      </dsp:txBody>
      <dsp:txXfrm>
        <a:off x="4013676" y="-14123"/>
        <a:ext cx="4037620" cy="1809201"/>
      </dsp:txXfrm>
    </dsp:sp>
    <dsp:sp modelId="{A3FB872F-5730-4519-947E-B38CEDEF837C}">
      <dsp:nvSpPr>
        <dsp:cNvPr id="0" name=""/>
        <dsp:cNvSpPr/>
      </dsp:nvSpPr>
      <dsp:spPr>
        <a:xfrm rot="10800000">
          <a:off x="-23943" y="2394260"/>
          <a:ext cx="4037620" cy="241226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używać podczas zajęć edukacyjnych telefonów komórkowych - w sytuacjach nagłych informacje przekazywane są za pośrednictwem sekretariatu Szkoły</a:t>
          </a:r>
          <a:endParaRPr lang="pl-PL" sz="1700" kern="1200" dirty="0"/>
        </a:p>
      </dsp:txBody>
      <dsp:txXfrm rot="10800000">
        <a:off x="-23943" y="2997327"/>
        <a:ext cx="4037620" cy="1809201"/>
      </dsp:txXfrm>
    </dsp:sp>
    <dsp:sp modelId="{C5C31340-0226-45F6-88FA-FA5DF5277513}">
      <dsp:nvSpPr>
        <dsp:cNvPr id="0" name=""/>
        <dsp:cNvSpPr/>
      </dsp:nvSpPr>
      <dsp:spPr>
        <a:xfrm rot="5400000">
          <a:off x="4790337" y="1533698"/>
          <a:ext cx="2484298" cy="413339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3E4265-BB14-4FF3-8C5E-CE1C5DD20850}">
      <dsp:nvSpPr>
        <dsp:cNvPr id="0" name=""/>
        <dsp:cNvSpPr/>
      </dsp:nvSpPr>
      <dsp:spPr>
        <a:xfrm>
          <a:off x="2826334" y="1809201"/>
          <a:ext cx="2422572" cy="1206134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solidFill>
                <a:srgbClr val="FF0000"/>
              </a:solidFill>
            </a:rPr>
            <a:t>uczniom    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solidFill>
                <a:srgbClr val="FF0000"/>
              </a:solidFill>
            </a:rPr>
            <a:t>nie wolno</a:t>
          </a:r>
          <a:endParaRPr lang="pl-PL" sz="2000" b="1" kern="1200" dirty="0">
            <a:solidFill>
              <a:srgbClr val="FF0000"/>
            </a:solidFill>
          </a:endParaRPr>
        </a:p>
      </dsp:txBody>
      <dsp:txXfrm>
        <a:off x="2885213" y="1868080"/>
        <a:ext cx="2304814" cy="10883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D098DA-7571-405A-B803-FA6A48E1062B}">
      <dsp:nvSpPr>
        <dsp:cNvPr id="0" name=""/>
        <dsp:cNvSpPr/>
      </dsp:nvSpPr>
      <dsp:spPr>
        <a:xfrm>
          <a:off x="0" y="853803"/>
          <a:ext cx="8280920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E75F33-56C2-43EB-B03F-D4E5F0E8A0BF}">
      <dsp:nvSpPr>
        <dsp:cNvPr id="0" name=""/>
        <dsp:cNvSpPr/>
      </dsp:nvSpPr>
      <dsp:spPr>
        <a:xfrm>
          <a:off x="405554" y="239404"/>
          <a:ext cx="7872565" cy="7324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jawnej i umotywowanej oceny postępów w nauce i zachowaniu, zgodnie z zasadami wewnątrzszkolnego oceniania</a:t>
          </a:r>
          <a:endParaRPr lang="pl-PL" sz="1400" kern="1200" dirty="0"/>
        </a:p>
      </dsp:txBody>
      <dsp:txXfrm>
        <a:off x="441311" y="275161"/>
        <a:ext cx="7801051" cy="660964"/>
      </dsp:txXfrm>
    </dsp:sp>
    <dsp:sp modelId="{1A267E43-4DCF-45A1-97E1-2A72B67FF0F8}">
      <dsp:nvSpPr>
        <dsp:cNvPr id="0" name=""/>
        <dsp:cNvSpPr/>
      </dsp:nvSpPr>
      <dsp:spPr>
        <a:xfrm>
          <a:off x="0" y="1538104"/>
          <a:ext cx="8280920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A36F67-3454-4E2F-96B0-A93D1DFB2180}">
      <dsp:nvSpPr>
        <dsp:cNvPr id="0" name=""/>
        <dsp:cNvSpPr/>
      </dsp:nvSpPr>
      <dsp:spPr>
        <a:xfrm>
          <a:off x="395041" y="1098603"/>
          <a:ext cx="7884349" cy="557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zapoznania z terminem i zakresem materiału objętego sprawdzianem z wyprzedzeniem 1 tygodnia</a:t>
          </a:r>
          <a:endParaRPr lang="pl-PL" sz="1400" kern="1200" dirty="0"/>
        </a:p>
      </dsp:txBody>
      <dsp:txXfrm>
        <a:off x="422260" y="1125822"/>
        <a:ext cx="7829911" cy="503142"/>
      </dsp:txXfrm>
    </dsp:sp>
    <dsp:sp modelId="{18572016-2BB0-482A-877B-C8939D221285}">
      <dsp:nvSpPr>
        <dsp:cNvPr id="0" name=""/>
        <dsp:cNvSpPr/>
      </dsp:nvSpPr>
      <dsp:spPr>
        <a:xfrm>
          <a:off x="0" y="2117873"/>
          <a:ext cx="8280920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E0B348-2279-49C7-91A2-3CA77734F83C}">
      <dsp:nvSpPr>
        <dsp:cNvPr id="0" name=""/>
        <dsp:cNvSpPr/>
      </dsp:nvSpPr>
      <dsp:spPr>
        <a:xfrm>
          <a:off x="399489" y="1782904"/>
          <a:ext cx="7874908" cy="4530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poinformowania go o ocenie z pracy pisemnej w terminie do 14 dni</a:t>
          </a:r>
          <a:endParaRPr lang="pl-PL" sz="1400" kern="1200" dirty="0"/>
        </a:p>
      </dsp:txBody>
      <dsp:txXfrm>
        <a:off x="421605" y="1805020"/>
        <a:ext cx="7830676" cy="408817"/>
      </dsp:txXfrm>
    </dsp:sp>
    <dsp:sp modelId="{E4424CFC-AE1D-4370-AE21-D04036B539F8}">
      <dsp:nvSpPr>
        <dsp:cNvPr id="0" name=""/>
        <dsp:cNvSpPr/>
      </dsp:nvSpPr>
      <dsp:spPr>
        <a:xfrm>
          <a:off x="0" y="2996437"/>
          <a:ext cx="8280920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323FA4-81A4-4B0F-B61D-3920B8224DF2}">
      <dsp:nvSpPr>
        <dsp:cNvPr id="0" name=""/>
        <dsp:cNvSpPr/>
      </dsp:nvSpPr>
      <dsp:spPr>
        <a:xfrm>
          <a:off x="394233" y="2362673"/>
          <a:ext cx="7884657" cy="7518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poinformowania go na 30 dni przed śródrocznym i rocznym zebraniem Rady Pedagogicznej o przewidywanych ocenach z zajęć edukacyjnych i ocenie z zachowania</a:t>
          </a:r>
          <a:endParaRPr lang="pl-PL" sz="1400" kern="1200" dirty="0"/>
        </a:p>
      </dsp:txBody>
      <dsp:txXfrm>
        <a:off x="430935" y="2399375"/>
        <a:ext cx="7811253" cy="678439"/>
      </dsp:txXfrm>
    </dsp:sp>
    <dsp:sp modelId="{8EAB0F21-7ABC-4A22-8FAD-F02071B54514}">
      <dsp:nvSpPr>
        <dsp:cNvPr id="0" name=""/>
        <dsp:cNvSpPr/>
      </dsp:nvSpPr>
      <dsp:spPr>
        <a:xfrm>
          <a:off x="0" y="3597656"/>
          <a:ext cx="8280920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2A47DB-AC0B-42A1-88A9-2B26C026455B}">
      <dsp:nvSpPr>
        <dsp:cNvPr id="0" name=""/>
        <dsp:cNvSpPr/>
      </dsp:nvSpPr>
      <dsp:spPr>
        <a:xfrm>
          <a:off x="414046" y="3241237"/>
          <a:ext cx="7851148" cy="4744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otrzymywania do wglądu dokumentacji dotyczącej oceniania</a:t>
          </a:r>
          <a:endParaRPr lang="pl-PL" sz="1400" kern="1200" dirty="0"/>
        </a:p>
      </dsp:txBody>
      <dsp:txXfrm>
        <a:off x="437209" y="3264400"/>
        <a:ext cx="7804822" cy="428173"/>
      </dsp:txXfrm>
    </dsp:sp>
    <dsp:sp modelId="{1205CED3-5671-40C3-BA4B-4CE1521B62D1}">
      <dsp:nvSpPr>
        <dsp:cNvPr id="0" name=""/>
        <dsp:cNvSpPr/>
      </dsp:nvSpPr>
      <dsp:spPr>
        <a:xfrm>
          <a:off x="0" y="4599555"/>
          <a:ext cx="8280920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F37113-12CF-42F2-940F-516AA072302B}">
      <dsp:nvSpPr>
        <dsp:cNvPr id="0" name=""/>
        <dsp:cNvSpPr/>
      </dsp:nvSpPr>
      <dsp:spPr>
        <a:xfrm>
          <a:off x="413641" y="3842456"/>
          <a:ext cx="7823792" cy="8751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odwoływania się od procedur dotyczących wystawienia oceny cząstkowej, semestralnej lub rocznej na zasadach zgodnych z wewnątrzszkolnym ocenianiem</a:t>
          </a:r>
          <a:endParaRPr lang="pl-PL" sz="1400" kern="1200" dirty="0"/>
        </a:p>
      </dsp:txBody>
      <dsp:txXfrm>
        <a:off x="456364" y="3885179"/>
        <a:ext cx="7738346" cy="7897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D098DA-7571-405A-B803-FA6A48E1062B}">
      <dsp:nvSpPr>
        <dsp:cNvPr id="0" name=""/>
        <dsp:cNvSpPr/>
      </dsp:nvSpPr>
      <dsp:spPr>
        <a:xfrm>
          <a:off x="0" y="849266"/>
          <a:ext cx="828092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E75F33-56C2-43EB-B03F-D4E5F0E8A0BF}">
      <dsp:nvSpPr>
        <dsp:cNvPr id="0" name=""/>
        <dsp:cNvSpPr/>
      </dsp:nvSpPr>
      <dsp:spPr>
        <a:xfrm>
          <a:off x="405554" y="158067"/>
          <a:ext cx="7872565" cy="8240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zdawania egzaminu klasyfikacyjnego na zasadach zgodnych z wewnątrzszkolnym ocenianiem</a:t>
          </a:r>
          <a:endParaRPr lang="pl-PL" sz="1400" kern="1200" dirty="0"/>
        </a:p>
      </dsp:txBody>
      <dsp:txXfrm>
        <a:off x="445780" y="198293"/>
        <a:ext cx="7792113" cy="743586"/>
      </dsp:txXfrm>
    </dsp:sp>
    <dsp:sp modelId="{1A267E43-4DCF-45A1-97E1-2A72B67FF0F8}">
      <dsp:nvSpPr>
        <dsp:cNvPr id="0" name=""/>
        <dsp:cNvSpPr/>
      </dsp:nvSpPr>
      <dsp:spPr>
        <a:xfrm>
          <a:off x="0" y="1619104"/>
          <a:ext cx="828092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A36F67-3454-4E2F-96B0-A93D1DFB2180}">
      <dsp:nvSpPr>
        <dsp:cNvPr id="0" name=""/>
        <dsp:cNvSpPr/>
      </dsp:nvSpPr>
      <dsp:spPr>
        <a:xfrm>
          <a:off x="395041" y="1124666"/>
          <a:ext cx="7884349" cy="6272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zdawania egzaminu poprawkowego na zasadach zgodnych z wewnątrzszkolnym ocenianiem</a:t>
          </a:r>
          <a:endParaRPr lang="pl-PL" sz="1400" kern="1200" dirty="0"/>
        </a:p>
      </dsp:txBody>
      <dsp:txXfrm>
        <a:off x="425662" y="1155287"/>
        <a:ext cx="7823107" cy="566036"/>
      </dsp:txXfrm>
    </dsp:sp>
    <dsp:sp modelId="{18572016-2BB0-482A-877B-C8939D221285}">
      <dsp:nvSpPr>
        <dsp:cNvPr id="0" name=""/>
        <dsp:cNvSpPr/>
      </dsp:nvSpPr>
      <dsp:spPr>
        <a:xfrm>
          <a:off x="0" y="2271345"/>
          <a:ext cx="828092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E0B348-2279-49C7-91A2-3CA77734F83C}">
      <dsp:nvSpPr>
        <dsp:cNvPr id="0" name=""/>
        <dsp:cNvSpPr/>
      </dsp:nvSpPr>
      <dsp:spPr>
        <a:xfrm>
          <a:off x="399489" y="1894504"/>
          <a:ext cx="7874908" cy="509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ubiegania się o możliwość powtarzania roku, jeśli nie uzyska promocji, przy czym prawo to nie przysługuje uczniowi, który został skreślony z listy uczniów</a:t>
          </a:r>
          <a:endParaRPr lang="pl-PL" sz="1400" kern="1200" dirty="0"/>
        </a:p>
      </dsp:txBody>
      <dsp:txXfrm>
        <a:off x="424370" y="1919385"/>
        <a:ext cx="7825146" cy="459918"/>
      </dsp:txXfrm>
    </dsp:sp>
    <dsp:sp modelId="{E4424CFC-AE1D-4370-AE21-D04036B539F8}">
      <dsp:nvSpPr>
        <dsp:cNvPr id="0" name=""/>
        <dsp:cNvSpPr/>
      </dsp:nvSpPr>
      <dsp:spPr>
        <a:xfrm>
          <a:off x="0" y="3259729"/>
          <a:ext cx="828092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323FA4-81A4-4B0F-B61D-3920B8224DF2}">
      <dsp:nvSpPr>
        <dsp:cNvPr id="0" name=""/>
        <dsp:cNvSpPr/>
      </dsp:nvSpPr>
      <dsp:spPr>
        <a:xfrm>
          <a:off x="394233" y="2546745"/>
          <a:ext cx="7884657" cy="8458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ubiegania się o zwolnienie przez Dyrektora Szkoły z zajęć wychowania fizycznego, na podstawie opinii wydanej przez lekarza, na czas określony w tej opinii</a:t>
          </a:r>
          <a:endParaRPr lang="pl-PL" sz="1400" kern="1200" dirty="0"/>
        </a:p>
      </dsp:txBody>
      <dsp:txXfrm>
        <a:off x="435523" y="2588035"/>
        <a:ext cx="7802077" cy="763244"/>
      </dsp:txXfrm>
    </dsp:sp>
    <dsp:sp modelId="{607B5E25-697E-49C7-BCB0-D3E4180A6F2C}">
      <dsp:nvSpPr>
        <dsp:cNvPr id="0" name=""/>
        <dsp:cNvSpPr/>
      </dsp:nvSpPr>
      <dsp:spPr>
        <a:xfrm>
          <a:off x="0" y="4027017"/>
          <a:ext cx="828092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B15257-BFC9-41F3-81A0-4285155D1D28}">
      <dsp:nvSpPr>
        <dsp:cNvPr id="0" name=""/>
        <dsp:cNvSpPr/>
      </dsp:nvSpPr>
      <dsp:spPr>
        <a:xfrm>
          <a:off x="394233" y="3535129"/>
          <a:ext cx="7884657" cy="6247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właściwie zorganizowanego procesu kształcenia zgodnie z zasadami higieny pracy umysłowej</a:t>
          </a:r>
        </a:p>
      </dsp:txBody>
      <dsp:txXfrm>
        <a:off x="424730" y="3565626"/>
        <a:ext cx="7823663" cy="563733"/>
      </dsp:txXfrm>
    </dsp:sp>
    <dsp:sp modelId="{D5F1BDFD-C50C-47AB-8751-99DC0E6EBDB9}">
      <dsp:nvSpPr>
        <dsp:cNvPr id="0" name=""/>
        <dsp:cNvSpPr/>
      </dsp:nvSpPr>
      <dsp:spPr>
        <a:xfrm>
          <a:off x="0" y="4655692"/>
          <a:ext cx="828092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E163F6-69A9-49C4-B270-2BD1D92A2382}">
      <dsp:nvSpPr>
        <dsp:cNvPr id="0" name=""/>
        <dsp:cNvSpPr/>
      </dsp:nvSpPr>
      <dsp:spPr>
        <a:xfrm>
          <a:off x="394233" y="4302417"/>
          <a:ext cx="7884657" cy="4861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uwzględniania przez nauczyciela indywidualnych możliwości psychofizycznych</a:t>
          </a:r>
        </a:p>
      </dsp:txBody>
      <dsp:txXfrm>
        <a:off x="417963" y="4326147"/>
        <a:ext cx="7837197" cy="4386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D098DA-7571-405A-B803-FA6A48E1062B}">
      <dsp:nvSpPr>
        <dsp:cNvPr id="0" name=""/>
        <dsp:cNvSpPr/>
      </dsp:nvSpPr>
      <dsp:spPr>
        <a:xfrm>
          <a:off x="0" y="556199"/>
          <a:ext cx="828092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E75F33-56C2-43EB-B03F-D4E5F0E8A0BF}">
      <dsp:nvSpPr>
        <dsp:cNvPr id="0" name=""/>
        <dsp:cNvSpPr/>
      </dsp:nvSpPr>
      <dsp:spPr>
        <a:xfrm>
          <a:off x="405554" y="185499"/>
          <a:ext cx="7872565" cy="5035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pomocy w przypadku trudności w nauce</a:t>
          </a:r>
          <a:endParaRPr lang="pl-PL" sz="1400" kern="1200" dirty="0"/>
        </a:p>
      </dsp:txBody>
      <dsp:txXfrm>
        <a:off x="430135" y="210080"/>
        <a:ext cx="7823403" cy="454378"/>
      </dsp:txXfrm>
    </dsp:sp>
    <dsp:sp modelId="{1A267E43-4DCF-45A1-97E1-2A72B67FF0F8}">
      <dsp:nvSpPr>
        <dsp:cNvPr id="0" name=""/>
        <dsp:cNvSpPr/>
      </dsp:nvSpPr>
      <dsp:spPr>
        <a:xfrm>
          <a:off x="0" y="1640571"/>
          <a:ext cx="828092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A36F67-3454-4E2F-96B0-A93D1DFB2180}">
      <dsp:nvSpPr>
        <dsp:cNvPr id="0" name=""/>
        <dsp:cNvSpPr/>
      </dsp:nvSpPr>
      <dsp:spPr>
        <a:xfrm>
          <a:off x="395041" y="831599"/>
          <a:ext cx="7884349" cy="9418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uzyskania dodatkowej pomocy i oceny postępów w nauce w terminach uzgodnionych z nauczycielem w przypadku uzasadnionych przyczyn: długotrwała choroba, wypadek losowy, udział w olimpiadach i pracach organizowanych przez Szkołę</a:t>
          </a:r>
          <a:endParaRPr lang="pl-PL" sz="1400" kern="1200" dirty="0"/>
        </a:p>
      </dsp:txBody>
      <dsp:txXfrm>
        <a:off x="441016" y="877574"/>
        <a:ext cx="7792399" cy="849861"/>
      </dsp:txXfrm>
    </dsp:sp>
    <dsp:sp modelId="{6E036751-92BC-493C-928F-E62310237579}">
      <dsp:nvSpPr>
        <dsp:cNvPr id="0" name=""/>
        <dsp:cNvSpPr/>
      </dsp:nvSpPr>
      <dsp:spPr>
        <a:xfrm>
          <a:off x="0" y="2168431"/>
          <a:ext cx="828092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4642B9-21E0-4E1C-B27C-F0E46552A993}">
      <dsp:nvSpPr>
        <dsp:cNvPr id="0" name=""/>
        <dsp:cNvSpPr/>
      </dsp:nvSpPr>
      <dsp:spPr>
        <a:xfrm>
          <a:off x="411215" y="1915971"/>
          <a:ext cx="7866677" cy="3852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odpoczynku w przerwach międzylekcyjnych</a:t>
          </a:r>
        </a:p>
      </dsp:txBody>
      <dsp:txXfrm>
        <a:off x="430024" y="1934780"/>
        <a:ext cx="7829059" cy="347681"/>
      </dsp:txXfrm>
    </dsp:sp>
    <dsp:sp modelId="{324C9EED-CEB8-4157-BBE1-43C9734F0CD7}">
      <dsp:nvSpPr>
        <dsp:cNvPr id="0" name=""/>
        <dsp:cNvSpPr/>
      </dsp:nvSpPr>
      <dsp:spPr>
        <a:xfrm>
          <a:off x="0" y="2597495"/>
          <a:ext cx="828092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7F08A0-2B6B-41CF-BA0A-446E557D93E7}">
      <dsp:nvSpPr>
        <dsp:cNvPr id="0" name=""/>
        <dsp:cNvSpPr/>
      </dsp:nvSpPr>
      <dsp:spPr>
        <a:xfrm>
          <a:off x="394233" y="2443831"/>
          <a:ext cx="7884657" cy="2865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przejawiania własnej aktywności w zdobywaniu wiedzy i umiejętności zgodnie </a:t>
          </a:r>
        </a:p>
      </dsp:txBody>
      <dsp:txXfrm>
        <a:off x="408219" y="2457817"/>
        <a:ext cx="7856685" cy="258531"/>
      </dsp:txXfrm>
    </dsp:sp>
    <dsp:sp modelId="{E60ADF96-833F-40C0-BE42-2F64510E0C77}">
      <dsp:nvSpPr>
        <dsp:cNvPr id="0" name=""/>
        <dsp:cNvSpPr/>
      </dsp:nvSpPr>
      <dsp:spPr>
        <a:xfrm>
          <a:off x="0" y="3053350"/>
          <a:ext cx="828092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9F3D9F-58DF-4133-BDF5-0AE4E1DFA309}">
      <dsp:nvSpPr>
        <dsp:cNvPr id="0" name=""/>
        <dsp:cNvSpPr/>
      </dsp:nvSpPr>
      <dsp:spPr>
        <a:xfrm>
          <a:off x="394233" y="2872895"/>
          <a:ext cx="7884657" cy="313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z własnymi potrzebami i możliwościami organizacyjnymi Szkoły</a:t>
          </a:r>
        </a:p>
      </dsp:txBody>
      <dsp:txXfrm>
        <a:off x="409527" y="2888189"/>
        <a:ext cx="7854069" cy="282707"/>
      </dsp:txXfrm>
    </dsp:sp>
    <dsp:sp modelId="{16E7C993-51D4-4A55-A8EE-6C94A9BEBC87}">
      <dsp:nvSpPr>
        <dsp:cNvPr id="0" name=""/>
        <dsp:cNvSpPr/>
      </dsp:nvSpPr>
      <dsp:spPr>
        <a:xfrm>
          <a:off x="0" y="3467560"/>
          <a:ext cx="828092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813D30-0008-45FE-A35E-23613F376F6F}">
      <dsp:nvSpPr>
        <dsp:cNvPr id="0" name=""/>
        <dsp:cNvSpPr/>
      </dsp:nvSpPr>
      <dsp:spPr>
        <a:xfrm>
          <a:off x="402320" y="3328750"/>
          <a:ext cx="7871448" cy="2716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rozwijania zainteresowań i uzdolnień</a:t>
          </a:r>
        </a:p>
      </dsp:txBody>
      <dsp:txXfrm>
        <a:off x="415581" y="3342011"/>
        <a:ext cx="7844926" cy="245127"/>
      </dsp:txXfrm>
    </dsp:sp>
    <dsp:sp modelId="{E4424CFC-AE1D-4370-AE21-D04036B539F8}">
      <dsp:nvSpPr>
        <dsp:cNvPr id="0" name=""/>
        <dsp:cNvSpPr/>
      </dsp:nvSpPr>
      <dsp:spPr>
        <a:xfrm>
          <a:off x="0" y="4455944"/>
          <a:ext cx="828092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323FA4-81A4-4B0F-B61D-3920B8224DF2}">
      <dsp:nvSpPr>
        <dsp:cNvPr id="0" name=""/>
        <dsp:cNvSpPr/>
      </dsp:nvSpPr>
      <dsp:spPr>
        <a:xfrm>
          <a:off x="394233" y="3742960"/>
          <a:ext cx="7884657" cy="8458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korzystania z pomocy psychologiczno-pedagogicznej i doradztwa zawodowego</a:t>
          </a:r>
          <a:endParaRPr lang="pl-PL" sz="1400" kern="1200" dirty="0"/>
        </a:p>
      </dsp:txBody>
      <dsp:txXfrm>
        <a:off x="435523" y="3784250"/>
        <a:ext cx="7802077" cy="763244"/>
      </dsp:txXfrm>
    </dsp:sp>
    <dsp:sp modelId="{8EAB0F21-7ABC-4A22-8FAD-F02071B54514}">
      <dsp:nvSpPr>
        <dsp:cNvPr id="0" name=""/>
        <dsp:cNvSpPr/>
      </dsp:nvSpPr>
      <dsp:spPr>
        <a:xfrm>
          <a:off x="0" y="5132316"/>
          <a:ext cx="828092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2A47DB-AC0B-42A1-88A9-2B26C026455B}">
      <dsp:nvSpPr>
        <dsp:cNvPr id="0" name=""/>
        <dsp:cNvSpPr/>
      </dsp:nvSpPr>
      <dsp:spPr>
        <a:xfrm>
          <a:off x="414046" y="4731344"/>
          <a:ext cx="7851148" cy="5338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opieki wychowawczej</a:t>
          </a:r>
          <a:endParaRPr lang="pl-PL" sz="1400" kern="1200" dirty="0"/>
        </a:p>
      </dsp:txBody>
      <dsp:txXfrm>
        <a:off x="440105" y="4757403"/>
        <a:ext cx="7799030" cy="4816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D098DA-7571-405A-B803-FA6A48E1062B}">
      <dsp:nvSpPr>
        <dsp:cNvPr id="0" name=""/>
        <dsp:cNvSpPr/>
      </dsp:nvSpPr>
      <dsp:spPr>
        <a:xfrm>
          <a:off x="0" y="704655"/>
          <a:ext cx="828092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E75F33-56C2-43EB-B03F-D4E5F0E8A0BF}">
      <dsp:nvSpPr>
        <dsp:cNvPr id="0" name=""/>
        <dsp:cNvSpPr/>
      </dsp:nvSpPr>
      <dsp:spPr>
        <a:xfrm>
          <a:off x="405554" y="325115"/>
          <a:ext cx="7872565" cy="512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uczestniczenia w zajęciach pozalekcyjnych i pozaszkolnych</a:t>
          </a:r>
          <a:endParaRPr lang="pl-PL" sz="1400" kern="1200" dirty="0"/>
        </a:p>
      </dsp:txBody>
      <dsp:txXfrm>
        <a:off x="430566" y="350127"/>
        <a:ext cx="7822541" cy="462355"/>
      </dsp:txXfrm>
    </dsp:sp>
    <dsp:sp modelId="{1A267E43-4DCF-45A1-97E1-2A72B67FF0F8}">
      <dsp:nvSpPr>
        <dsp:cNvPr id="0" name=""/>
        <dsp:cNvSpPr/>
      </dsp:nvSpPr>
      <dsp:spPr>
        <a:xfrm>
          <a:off x="0" y="1663009"/>
          <a:ext cx="828092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A36F67-3454-4E2F-96B0-A93D1DFB2180}">
      <dsp:nvSpPr>
        <dsp:cNvPr id="0" name=""/>
        <dsp:cNvSpPr/>
      </dsp:nvSpPr>
      <dsp:spPr>
        <a:xfrm>
          <a:off x="395041" y="980055"/>
          <a:ext cx="7884349" cy="8157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organizowania działalności kulturalnej, oświatowej, sportowej i rozrywkowej zgodnie z własnymi potrzebami i możliwościami organizacyjnymi Szkoły, w porozumieniu z Dyrektorem Szkoły</a:t>
          </a:r>
          <a:endParaRPr lang="pl-PL" sz="1400" kern="1200" dirty="0"/>
        </a:p>
      </dsp:txBody>
      <dsp:txXfrm>
        <a:off x="434865" y="1019879"/>
        <a:ext cx="7804701" cy="736146"/>
      </dsp:txXfrm>
    </dsp:sp>
    <dsp:sp modelId="{16269225-B3A0-4781-AFB7-51D0B405F787}">
      <dsp:nvSpPr>
        <dsp:cNvPr id="0" name=""/>
        <dsp:cNvSpPr/>
      </dsp:nvSpPr>
      <dsp:spPr>
        <a:xfrm>
          <a:off x="0" y="2388896"/>
          <a:ext cx="828092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2114B8-767F-4823-8313-A708AEBD914E}">
      <dsp:nvSpPr>
        <dsp:cNvPr id="0" name=""/>
        <dsp:cNvSpPr/>
      </dsp:nvSpPr>
      <dsp:spPr>
        <a:xfrm>
          <a:off x="394233" y="1938409"/>
          <a:ext cx="7884657" cy="583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życzliwego, podmiotowego traktowania ze strony wszystkich członków społeczności szkolnej</a:t>
          </a:r>
        </a:p>
      </dsp:txBody>
      <dsp:txXfrm>
        <a:off x="422709" y="1966885"/>
        <a:ext cx="7827705" cy="526375"/>
      </dsp:txXfrm>
    </dsp:sp>
    <dsp:sp modelId="{60A37ED5-3589-410B-AC3B-D3C5BEC0C29D}">
      <dsp:nvSpPr>
        <dsp:cNvPr id="0" name=""/>
        <dsp:cNvSpPr/>
      </dsp:nvSpPr>
      <dsp:spPr>
        <a:xfrm>
          <a:off x="0" y="3230960"/>
          <a:ext cx="828092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9244AC-D35B-40DB-8795-76E5DB83EAB3}">
      <dsp:nvSpPr>
        <dsp:cNvPr id="0" name=""/>
        <dsp:cNvSpPr/>
      </dsp:nvSpPr>
      <dsp:spPr>
        <a:xfrm>
          <a:off x="397467" y="2664296"/>
          <a:ext cx="7880240" cy="6995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reprezentowania Szkoły w konkursach, olimpiadach, przeglądach i zawodach zgodnie ze swoimi możliwościami i umiejętnościami</a:t>
          </a:r>
        </a:p>
      </dsp:txBody>
      <dsp:txXfrm>
        <a:off x="431614" y="2698443"/>
        <a:ext cx="7811946" cy="631209"/>
      </dsp:txXfrm>
    </dsp:sp>
    <dsp:sp modelId="{18572016-2BB0-482A-877B-C8939D221285}">
      <dsp:nvSpPr>
        <dsp:cNvPr id="0" name=""/>
        <dsp:cNvSpPr/>
      </dsp:nvSpPr>
      <dsp:spPr>
        <a:xfrm>
          <a:off x="0" y="3883200"/>
          <a:ext cx="828092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E0B348-2279-49C7-91A2-3CA77734F83C}">
      <dsp:nvSpPr>
        <dsp:cNvPr id="0" name=""/>
        <dsp:cNvSpPr/>
      </dsp:nvSpPr>
      <dsp:spPr>
        <a:xfrm>
          <a:off x="399489" y="3506360"/>
          <a:ext cx="7874908" cy="509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realizacji autorskiego programu wychowawczego opracowanego przez wychowawcę klasy</a:t>
          </a:r>
          <a:endParaRPr lang="pl-PL" sz="1400" kern="1200" dirty="0"/>
        </a:p>
      </dsp:txBody>
      <dsp:txXfrm>
        <a:off x="424370" y="3531241"/>
        <a:ext cx="7825146" cy="459918"/>
      </dsp:txXfrm>
    </dsp:sp>
    <dsp:sp modelId="{E4424CFC-AE1D-4370-AE21-D04036B539F8}">
      <dsp:nvSpPr>
        <dsp:cNvPr id="0" name=""/>
        <dsp:cNvSpPr/>
      </dsp:nvSpPr>
      <dsp:spPr>
        <a:xfrm>
          <a:off x="0" y="4526841"/>
          <a:ext cx="828092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323FA4-81A4-4B0F-B61D-3920B8224DF2}">
      <dsp:nvSpPr>
        <dsp:cNvPr id="0" name=""/>
        <dsp:cNvSpPr/>
      </dsp:nvSpPr>
      <dsp:spPr>
        <a:xfrm>
          <a:off x="394233" y="4158600"/>
          <a:ext cx="7884657" cy="501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indywidualnego toku nauki, po spełnieniu wymagań określonych w odrębnych przepisach</a:t>
          </a:r>
          <a:endParaRPr lang="pl-PL" sz="1400" kern="1200" dirty="0"/>
        </a:p>
      </dsp:txBody>
      <dsp:txXfrm>
        <a:off x="418694" y="4183061"/>
        <a:ext cx="7835735" cy="452158"/>
      </dsp:txXfrm>
    </dsp:sp>
    <dsp:sp modelId="{8EAB0F21-7ABC-4A22-8FAD-F02071B54514}">
      <dsp:nvSpPr>
        <dsp:cNvPr id="0" name=""/>
        <dsp:cNvSpPr/>
      </dsp:nvSpPr>
      <dsp:spPr>
        <a:xfrm>
          <a:off x="0" y="5203213"/>
          <a:ext cx="828092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2A47DB-AC0B-42A1-88A9-2B26C026455B}">
      <dsp:nvSpPr>
        <dsp:cNvPr id="0" name=""/>
        <dsp:cNvSpPr/>
      </dsp:nvSpPr>
      <dsp:spPr>
        <a:xfrm>
          <a:off x="414046" y="4802241"/>
          <a:ext cx="7851148" cy="5338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korzystania z bazy Szkoły podczas zajęć lekcyjnych i pozalekcyjnych według zasad określonych przez Dyrektora Szkoły</a:t>
          </a:r>
          <a:endParaRPr lang="pl-PL" sz="1400" kern="1200" dirty="0"/>
        </a:p>
      </dsp:txBody>
      <dsp:txXfrm>
        <a:off x="440105" y="4828300"/>
        <a:ext cx="7799030" cy="481694"/>
      </dsp:txXfrm>
    </dsp:sp>
    <dsp:sp modelId="{1205CED3-5671-40C3-BA4B-4CE1521B62D1}">
      <dsp:nvSpPr>
        <dsp:cNvPr id="0" name=""/>
        <dsp:cNvSpPr/>
      </dsp:nvSpPr>
      <dsp:spPr>
        <a:xfrm>
          <a:off x="0" y="6072820"/>
          <a:ext cx="828092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F37113-12CF-42F2-940F-516AA072302B}">
      <dsp:nvSpPr>
        <dsp:cNvPr id="0" name=""/>
        <dsp:cNvSpPr/>
      </dsp:nvSpPr>
      <dsp:spPr>
        <a:xfrm>
          <a:off x="414046" y="5478613"/>
          <a:ext cx="7831439" cy="7270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wpływania na życie Szkoły poprzez działalność samorządową oraz zrzeszanie się w organizacjach działających w Szkole</a:t>
          </a:r>
          <a:endParaRPr lang="pl-PL" sz="1400" kern="1200" dirty="0"/>
        </a:p>
      </dsp:txBody>
      <dsp:txXfrm>
        <a:off x="449537" y="5514104"/>
        <a:ext cx="7760457" cy="65606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D098DA-7571-405A-B803-FA6A48E1062B}">
      <dsp:nvSpPr>
        <dsp:cNvPr id="0" name=""/>
        <dsp:cNvSpPr/>
      </dsp:nvSpPr>
      <dsp:spPr>
        <a:xfrm>
          <a:off x="0" y="807614"/>
          <a:ext cx="828092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E75F33-56C2-43EB-B03F-D4E5F0E8A0BF}">
      <dsp:nvSpPr>
        <dsp:cNvPr id="0" name=""/>
        <dsp:cNvSpPr/>
      </dsp:nvSpPr>
      <dsp:spPr>
        <a:xfrm>
          <a:off x="405554" y="39615"/>
          <a:ext cx="7872565" cy="9155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zwracania się do Dyrekcji, wychowawcy klasy i nauczycieli w sprawach osobistych oraz oczekiwania pomocy, odpowiedzi i wyjaśnień</a:t>
          </a:r>
          <a:endParaRPr lang="pl-PL" sz="1400" kern="1200" dirty="0"/>
        </a:p>
      </dsp:txBody>
      <dsp:txXfrm>
        <a:off x="450250" y="84311"/>
        <a:ext cx="7783173" cy="826206"/>
      </dsp:txXfrm>
    </dsp:sp>
    <dsp:sp modelId="{1A267E43-4DCF-45A1-97E1-2A72B67FF0F8}">
      <dsp:nvSpPr>
        <dsp:cNvPr id="0" name=""/>
        <dsp:cNvSpPr/>
      </dsp:nvSpPr>
      <dsp:spPr>
        <a:xfrm>
          <a:off x="0" y="1662990"/>
          <a:ext cx="828092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A36F67-3454-4E2F-96B0-A93D1DFB2180}">
      <dsp:nvSpPr>
        <dsp:cNvPr id="0" name=""/>
        <dsp:cNvSpPr/>
      </dsp:nvSpPr>
      <dsp:spPr>
        <a:xfrm>
          <a:off x="395041" y="1113614"/>
          <a:ext cx="7884349" cy="6969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swobodnego wyrażania swoich myśli i przekonań, jeżeli nie naruszają one praw innych</a:t>
          </a:r>
          <a:endParaRPr lang="pl-PL" sz="1400" kern="1200" dirty="0"/>
        </a:p>
      </dsp:txBody>
      <dsp:txXfrm>
        <a:off x="429065" y="1147638"/>
        <a:ext cx="7816301" cy="628928"/>
      </dsp:txXfrm>
    </dsp:sp>
    <dsp:sp modelId="{E4424CFC-AE1D-4370-AE21-D04036B539F8}">
      <dsp:nvSpPr>
        <dsp:cNvPr id="0" name=""/>
        <dsp:cNvSpPr/>
      </dsp:nvSpPr>
      <dsp:spPr>
        <a:xfrm>
          <a:off x="0" y="2761194"/>
          <a:ext cx="828092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323FA4-81A4-4B0F-B61D-3920B8224DF2}">
      <dsp:nvSpPr>
        <dsp:cNvPr id="0" name=""/>
        <dsp:cNvSpPr/>
      </dsp:nvSpPr>
      <dsp:spPr>
        <a:xfrm>
          <a:off x="394233" y="1968990"/>
          <a:ext cx="7884657" cy="9398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wypoczynku podczas przerw świątecznych i ferii szkolnych</a:t>
          </a:r>
          <a:endParaRPr lang="pl-PL" sz="1400" kern="1200" dirty="0"/>
        </a:p>
      </dsp:txBody>
      <dsp:txXfrm>
        <a:off x="440110" y="2014867"/>
        <a:ext cx="7792903" cy="848050"/>
      </dsp:txXfrm>
    </dsp:sp>
    <dsp:sp modelId="{8EAB0F21-7ABC-4A22-8FAD-F02071B54514}">
      <dsp:nvSpPr>
        <dsp:cNvPr id="0" name=""/>
        <dsp:cNvSpPr/>
      </dsp:nvSpPr>
      <dsp:spPr>
        <a:xfrm>
          <a:off x="0" y="3512719"/>
          <a:ext cx="828092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2A47DB-AC0B-42A1-88A9-2B26C026455B}">
      <dsp:nvSpPr>
        <dsp:cNvPr id="0" name=""/>
        <dsp:cNvSpPr/>
      </dsp:nvSpPr>
      <dsp:spPr>
        <a:xfrm>
          <a:off x="414046" y="3067194"/>
          <a:ext cx="7851148" cy="5931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bycia wybieranym i brania udziału w wyborach do Samorządu</a:t>
          </a:r>
          <a:endParaRPr lang="pl-PL" sz="1400" kern="1200" dirty="0"/>
        </a:p>
      </dsp:txBody>
      <dsp:txXfrm>
        <a:off x="443000" y="3096148"/>
        <a:ext cx="7793240" cy="535216"/>
      </dsp:txXfrm>
    </dsp:sp>
    <dsp:sp modelId="{1205CED3-5671-40C3-BA4B-4CE1521B62D1}">
      <dsp:nvSpPr>
        <dsp:cNvPr id="0" name=""/>
        <dsp:cNvSpPr/>
      </dsp:nvSpPr>
      <dsp:spPr>
        <a:xfrm>
          <a:off x="0" y="4200176"/>
          <a:ext cx="828092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F37113-12CF-42F2-940F-516AA072302B}">
      <dsp:nvSpPr>
        <dsp:cNvPr id="0" name=""/>
        <dsp:cNvSpPr/>
      </dsp:nvSpPr>
      <dsp:spPr>
        <a:xfrm>
          <a:off x="414046" y="3818719"/>
          <a:ext cx="7831439" cy="5656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brania udziału w wyborach Rzecznika Praw Ucznia i opiekuna Samorządu Uczniowskiego</a:t>
          </a:r>
          <a:endParaRPr lang="pl-PL" sz="1400" kern="1200" dirty="0"/>
        </a:p>
      </dsp:txBody>
      <dsp:txXfrm>
        <a:off x="441657" y="3846330"/>
        <a:ext cx="7776217" cy="510401"/>
      </dsp:txXfrm>
    </dsp:sp>
    <dsp:sp modelId="{33D8E3E9-8BF3-497B-B47E-376BA32728A5}">
      <dsp:nvSpPr>
        <dsp:cNvPr id="0" name=""/>
        <dsp:cNvSpPr/>
      </dsp:nvSpPr>
      <dsp:spPr>
        <a:xfrm>
          <a:off x="0" y="5180992"/>
          <a:ext cx="828092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6BB869-ECE6-455C-A1FE-B135D48F03C3}">
      <dsp:nvSpPr>
        <dsp:cNvPr id="0" name=""/>
        <dsp:cNvSpPr/>
      </dsp:nvSpPr>
      <dsp:spPr>
        <a:xfrm>
          <a:off x="394233" y="4542743"/>
          <a:ext cx="7884657" cy="7858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korzystania z pomocy stypendialnej bądź doraźnej na zasadach określonych odrębnymi przepisami</a:t>
          </a:r>
          <a:endParaRPr lang="pl-PL" sz="1400" kern="1200" dirty="0"/>
        </a:p>
      </dsp:txBody>
      <dsp:txXfrm>
        <a:off x="432595" y="4581105"/>
        <a:ext cx="7807933" cy="70912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EF4D2E-391D-4BB8-B54D-6D78B0179715}">
      <dsp:nvSpPr>
        <dsp:cNvPr id="0" name=""/>
        <dsp:cNvSpPr/>
      </dsp:nvSpPr>
      <dsp:spPr>
        <a:xfrm>
          <a:off x="0" y="176446"/>
          <a:ext cx="8280920" cy="65430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06747A-33D1-4C93-A886-8F144A0EAA85}">
      <dsp:nvSpPr>
        <dsp:cNvPr id="0" name=""/>
        <dsp:cNvSpPr/>
      </dsp:nvSpPr>
      <dsp:spPr>
        <a:xfrm>
          <a:off x="394233" y="37295"/>
          <a:ext cx="7884657" cy="8623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ochrony zdrowia poprzez korzystanie z opieki pielęgniarki środowiska nauczania i wychowania</a:t>
          </a:r>
          <a:endParaRPr lang="pl-PL" sz="1400" kern="1200" dirty="0"/>
        </a:p>
      </dsp:txBody>
      <dsp:txXfrm>
        <a:off x="436331" y="79393"/>
        <a:ext cx="7800461" cy="778195"/>
      </dsp:txXfrm>
    </dsp:sp>
    <dsp:sp modelId="{C621C071-E1D7-457C-8994-52299F673DF3}">
      <dsp:nvSpPr>
        <dsp:cNvPr id="0" name=""/>
        <dsp:cNvSpPr/>
      </dsp:nvSpPr>
      <dsp:spPr>
        <a:xfrm>
          <a:off x="0" y="3768464"/>
          <a:ext cx="8280920" cy="123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5B6344-C3B8-405E-80E8-5847BB63FD17}">
      <dsp:nvSpPr>
        <dsp:cNvPr id="0" name=""/>
        <dsp:cNvSpPr/>
      </dsp:nvSpPr>
      <dsp:spPr>
        <a:xfrm>
          <a:off x="394233" y="1095355"/>
          <a:ext cx="7884657" cy="33963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zwolnienia z ćwiczeń na lekcjach wychowania fizycznego i z pracy przy komputerze na zajęciach informatyki po otrzymaniu decyzji Dyrektora Szkoły wydanej na podstawie zaświadczenia lekarskiego stanowiącego wniosek o takie zwolnienie ;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i="1" kern="1200" dirty="0" smtClean="0"/>
            <a:t>uczeń nabiera uprawnień do zwolnienia z zajęć wychowania fizycznego, informatyki, drugiego języka po otrzymaniu decyzji Dyrektora Szkoły; uczeń zwolniony z ćwiczeń na lekcjach wychowania fizycznego i z pracy przy komputerze na zajęciach informatyki, drugiego języka ma prawo do zwolnienia z zajęć z tego przedmiotu po spełnieniu  określonych warunków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 dirty="0"/>
        </a:p>
      </dsp:txBody>
      <dsp:txXfrm>
        <a:off x="560029" y="1261151"/>
        <a:ext cx="7553065" cy="306475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752D05-BF89-4F3E-BF42-10604E1B6BE6}">
      <dsp:nvSpPr>
        <dsp:cNvPr id="0" name=""/>
        <dsp:cNvSpPr/>
      </dsp:nvSpPr>
      <dsp:spPr>
        <a:xfrm>
          <a:off x="460905" y="1046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smtClean="0"/>
            <a:t>do Rzecznika Praw Ucznia, który jest reprezentantem społeczności uczniowskiej wobec nauczycieli i kierownictwa Szkoły</a:t>
          </a:r>
          <a:endParaRPr lang="pl-PL" sz="2000" kern="1200"/>
        </a:p>
      </dsp:txBody>
      <dsp:txXfrm>
        <a:off x="460905" y="1046"/>
        <a:ext cx="3479899" cy="2087939"/>
      </dsp:txXfrm>
    </dsp:sp>
    <dsp:sp modelId="{0305A049-5847-41AF-A7C7-A6C0D79202C9}">
      <dsp:nvSpPr>
        <dsp:cNvPr id="0" name=""/>
        <dsp:cNvSpPr/>
      </dsp:nvSpPr>
      <dsp:spPr>
        <a:xfrm>
          <a:off x="4288794" y="1046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smtClean="0"/>
            <a:t>do wychowawcy klasy</a:t>
          </a:r>
          <a:endParaRPr lang="pl-PL" sz="2000" kern="1200"/>
        </a:p>
      </dsp:txBody>
      <dsp:txXfrm>
        <a:off x="4288794" y="1046"/>
        <a:ext cx="3479899" cy="2087939"/>
      </dsp:txXfrm>
    </dsp:sp>
    <dsp:sp modelId="{1EEE6E66-A23A-4285-8AF5-8F8941DE7112}">
      <dsp:nvSpPr>
        <dsp:cNvPr id="0" name=""/>
        <dsp:cNvSpPr/>
      </dsp:nvSpPr>
      <dsp:spPr>
        <a:xfrm>
          <a:off x="460905" y="2436975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smtClean="0"/>
            <a:t>do Dyrektora Szkoły</a:t>
          </a:r>
          <a:endParaRPr lang="pl-PL" sz="2000" kern="1200"/>
        </a:p>
      </dsp:txBody>
      <dsp:txXfrm>
        <a:off x="460905" y="2436975"/>
        <a:ext cx="3479899" cy="2087939"/>
      </dsp:txXfrm>
    </dsp:sp>
    <dsp:sp modelId="{1CB15E86-3DF9-4992-AC6F-0415CEB79D72}">
      <dsp:nvSpPr>
        <dsp:cNvPr id="0" name=""/>
        <dsp:cNvSpPr/>
      </dsp:nvSpPr>
      <dsp:spPr>
        <a:xfrm>
          <a:off x="4288794" y="2436975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smtClean="0"/>
            <a:t>do organu sprawującego nadzór pedagogiczny</a:t>
          </a:r>
          <a:endParaRPr lang="pl-PL" sz="2000" kern="1200"/>
        </a:p>
      </dsp:txBody>
      <dsp:txXfrm>
        <a:off x="4288794" y="2436975"/>
        <a:ext cx="3479899" cy="208793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F187D4-DF05-4EC6-83A4-4A6B924E1F00}">
      <dsp:nvSpPr>
        <dsp:cNvPr id="0" name=""/>
        <dsp:cNvSpPr/>
      </dsp:nvSpPr>
      <dsp:spPr>
        <a:xfrm>
          <a:off x="0" y="14150"/>
          <a:ext cx="8229600" cy="10898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przestrzegania postanowień zawartych w Statucie</a:t>
          </a:r>
          <a:endParaRPr lang="pl-PL" sz="1600" kern="1200" dirty="0"/>
        </a:p>
      </dsp:txBody>
      <dsp:txXfrm>
        <a:off x="53202" y="67352"/>
        <a:ext cx="8123196" cy="983451"/>
      </dsp:txXfrm>
    </dsp:sp>
    <dsp:sp modelId="{806427B5-46DA-4A1B-BC92-6A4D8CFFBF04}">
      <dsp:nvSpPr>
        <dsp:cNvPr id="0" name=""/>
        <dsp:cNvSpPr/>
      </dsp:nvSpPr>
      <dsp:spPr>
        <a:xfrm>
          <a:off x="0" y="1150085"/>
          <a:ext cx="8229600" cy="10898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smtClean="0"/>
            <a:t>poznania historii Szkoły, dbania o jej honor, szanowania i wzbogacania tradycji Szkoły</a:t>
          </a:r>
          <a:endParaRPr lang="pl-PL" sz="1600" kern="1200"/>
        </a:p>
      </dsp:txBody>
      <dsp:txXfrm>
        <a:off x="53202" y="1203287"/>
        <a:ext cx="8123196" cy="983451"/>
      </dsp:txXfrm>
    </dsp:sp>
    <dsp:sp modelId="{A88A7259-05BC-45F4-B99F-938FAA1695BD}">
      <dsp:nvSpPr>
        <dsp:cNvPr id="0" name=""/>
        <dsp:cNvSpPr/>
      </dsp:nvSpPr>
      <dsp:spPr>
        <a:xfrm>
          <a:off x="0" y="2286021"/>
          <a:ext cx="8229600" cy="10898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smtClean="0"/>
            <a:t>godnego, kulturalnego zachowania się w Szkole i poza nią</a:t>
          </a:r>
          <a:endParaRPr lang="pl-PL" sz="1600" kern="1200"/>
        </a:p>
      </dsp:txBody>
      <dsp:txXfrm>
        <a:off x="53202" y="2339223"/>
        <a:ext cx="8123196" cy="983451"/>
      </dsp:txXfrm>
    </dsp:sp>
    <dsp:sp modelId="{70B35A9B-0BF9-4B93-89E6-53D424540E2D}">
      <dsp:nvSpPr>
        <dsp:cNvPr id="0" name=""/>
        <dsp:cNvSpPr/>
      </dsp:nvSpPr>
      <dsp:spPr>
        <a:xfrm>
          <a:off x="0" y="3421956"/>
          <a:ext cx="8229600" cy="10898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smtClean="0"/>
            <a:t>bezwzględnego podporządkowania się zaleceniom Dyrektora Szkoły, wicedyrektorów, nauczycieli, innych pracowników Szkoły oraz ustaleniom samorządu Szkoły lub klasy</a:t>
          </a:r>
          <a:endParaRPr lang="pl-PL" sz="1600" kern="1200"/>
        </a:p>
      </dsp:txBody>
      <dsp:txXfrm>
        <a:off x="53202" y="3475158"/>
        <a:ext cx="8123196" cy="9834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17FA3B-C404-4317-B0BC-953931111309}" type="datetimeFigureOut">
              <a:rPr lang="pl-PL" smtClean="0"/>
              <a:t>2018-01-09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 advClick="0" advTm="5000">
    <p:pull dir="r"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2018-01-09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 advClick="0" advTm="5000">
    <p:pull dir="r"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2018-01-09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 advClick="0" advTm="5000">
    <p:pull dir="r"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2018-01-09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  <p:transition spd="slow" advClick="0" advTm="5000">
    <p:pull dir="r"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2018-01-09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5000">
    <p:pull dir="r"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2018-01-09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5000">
    <p:pull dir="r"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2018-01-09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5000">
    <p:pull dir="r"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2018-01-09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5000">
    <p:pull dir="r"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2018-01-09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 advClick="0" advTm="5000">
    <p:pull dir="r"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2018-01-09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5000">
    <p:pull dir="r"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17FA3B-C404-4317-B0BC-953931111309}" type="datetimeFigureOut">
              <a:rPr lang="pl-PL" smtClean="0"/>
              <a:t>2018-01-09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5000">
    <p:pull dir="r"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D17FA3B-C404-4317-B0BC-953931111309}" type="datetimeFigureOut">
              <a:rPr lang="pl-PL" smtClean="0"/>
              <a:t>2018-01-09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5000">
    <p:pull dir="r"/>
    <p:sndAc>
      <p:stSnd>
        <p:snd r:embed="rId13" name="camera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8062664" cy="4320480"/>
          </a:xfrm>
        </p:spPr>
        <p:txBody>
          <a:bodyPr>
            <a:normAutofit/>
          </a:bodyPr>
          <a:lstStyle/>
          <a:p>
            <a:r>
              <a:rPr lang="pl-PL" sz="6000" dirty="0" smtClean="0"/>
              <a:t>Prawa i obowiązki ucznia </a:t>
            </a:r>
            <a:br>
              <a:rPr lang="pl-PL" sz="6000" dirty="0" smtClean="0"/>
            </a:br>
            <a:r>
              <a:rPr lang="pl-PL" sz="6000" dirty="0" smtClean="0"/>
              <a:t>Zespołu Szkół nr 2 </a:t>
            </a:r>
            <a:br>
              <a:rPr lang="pl-PL" sz="6000" dirty="0" smtClean="0"/>
            </a:br>
            <a:r>
              <a:rPr lang="pl-PL" sz="6000" dirty="0" smtClean="0"/>
              <a:t>w Łukowie</a:t>
            </a:r>
            <a:endParaRPr lang="pl-PL" sz="6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373216"/>
            <a:ext cx="1410753" cy="1378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5720300"/>
      </p:ext>
    </p:extLst>
  </p:cSld>
  <p:clrMapOvr>
    <a:masterClrMapping/>
  </p:clrMapOvr>
  <p:transition spd="slow" advClick="0" advTm="5000">
    <p:pull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79512" y="116632"/>
            <a:ext cx="3974592" cy="826098"/>
          </a:xfrm>
        </p:spPr>
        <p:txBody>
          <a:bodyPr/>
          <a:lstStyle/>
          <a:p>
            <a:r>
              <a:rPr lang="pl-PL" b="1" dirty="0">
                <a:solidFill>
                  <a:srgbClr val="C00000"/>
                </a:solidFill>
              </a:rPr>
              <a:t>KAŻDY UCZEŃ MA PRAWO DO:</a:t>
            </a:r>
          </a:p>
          <a:p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50664549"/>
              </p:ext>
            </p:extLst>
          </p:nvPr>
        </p:nvGraphicFramePr>
        <p:xfrm>
          <a:off x="683568" y="404664"/>
          <a:ext cx="8280920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79039391"/>
      </p:ext>
    </p:extLst>
  </p:cSld>
  <p:clrMapOvr>
    <a:masterClrMapping/>
  </p:clrMapOvr>
  <p:transition spd="slow" advClick="0" advTm="5000">
    <p:pull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79512" y="332656"/>
            <a:ext cx="3974592" cy="610074"/>
          </a:xfrm>
        </p:spPr>
        <p:txBody>
          <a:bodyPr/>
          <a:lstStyle/>
          <a:p>
            <a:r>
              <a:rPr lang="pl-PL" b="1" dirty="0">
                <a:solidFill>
                  <a:srgbClr val="C00000"/>
                </a:solidFill>
              </a:rPr>
              <a:t>KAŻDY UCZEŃ MA PRAWO DO:</a:t>
            </a:r>
          </a:p>
          <a:p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00214954"/>
              </p:ext>
            </p:extLst>
          </p:nvPr>
        </p:nvGraphicFramePr>
        <p:xfrm>
          <a:off x="683568" y="836712"/>
          <a:ext cx="828092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79039391"/>
      </p:ext>
    </p:extLst>
  </p:cSld>
  <p:clrMapOvr>
    <a:masterClrMapping/>
  </p:clrMapOvr>
  <p:transition spd="slow" advClick="0" advTm="5000">
    <p:pull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79512" y="332656"/>
            <a:ext cx="3974592" cy="610074"/>
          </a:xfrm>
        </p:spPr>
        <p:txBody>
          <a:bodyPr/>
          <a:lstStyle/>
          <a:p>
            <a:r>
              <a:rPr lang="pl-PL" b="1" dirty="0">
                <a:solidFill>
                  <a:srgbClr val="C00000"/>
                </a:solidFill>
              </a:rPr>
              <a:t>KAŻDY UCZEŃ MA PRAWO DO:</a:t>
            </a:r>
          </a:p>
          <a:p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24464349"/>
              </p:ext>
            </p:extLst>
          </p:nvPr>
        </p:nvGraphicFramePr>
        <p:xfrm>
          <a:off x="683568" y="1268760"/>
          <a:ext cx="828092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09855918"/>
      </p:ext>
    </p:extLst>
  </p:cSld>
  <p:clrMapOvr>
    <a:masterClrMapping/>
  </p:clrMapOvr>
  <p:transition spd="slow" advClick="0" advTm="5000">
    <p:pull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137249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 przypadku naruszenia praw ucznia przez członków społeczności szkolnej, uczeń i jego rodzice mogą wnieść w ciągu 7 dni od daty zajścia skargę pisemną: </a:t>
            </a:r>
          </a:p>
        </p:txBody>
      </p:sp>
    </p:spTree>
    <p:extLst>
      <p:ext uri="{BB962C8B-B14F-4D97-AF65-F5344CB8AC3E}">
        <p14:creationId xmlns:p14="http://schemas.microsoft.com/office/powerpoint/2010/main" val="3456466202"/>
      </p:ext>
    </p:extLst>
  </p:cSld>
  <p:clrMapOvr>
    <a:masterClrMapping/>
  </p:clrMapOvr>
  <p:transition spd="slow" advClick="0" advTm="5000">
    <p:pull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55576" y="1196752"/>
            <a:ext cx="81369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Decyzję dotyczącą spornej kwestii zainteresowane osoby otrzymują po przeprowadzeniu postępowania wyjaśniającego, </a:t>
            </a:r>
            <a:r>
              <a:rPr lang="pl-PL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w </a:t>
            </a:r>
            <a:r>
              <a:rPr lang="pl-PL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ciągu 14 dni od złożenia skargi, a w uzasadnionych przypadkach termin ten może być przedłużony do 30 </a:t>
            </a:r>
            <a:r>
              <a:rPr lang="pl-PL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dni.</a:t>
            </a:r>
            <a:endParaRPr lang="pl-PL" sz="2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84515" y="4350876"/>
            <a:ext cx="770485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i="1" dirty="0" smtClean="0">
                <a:solidFill>
                  <a:schemeClr val="accent1">
                    <a:lumMod val="75000"/>
                  </a:schemeClr>
                </a:solidFill>
              </a:rPr>
              <a:t>Odwołanie </a:t>
            </a:r>
            <a:r>
              <a:rPr lang="pl-PL" sz="2000" i="1" dirty="0">
                <a:solidFill>
                  <a:schemeClr val="accent1">
                    <a:lumMod val="75000"/>
                  </a:schemeClr>
                </a:solidFill>
              </a:rPr>
              <a:t>od decyzji, może być składane </a:t>
            </a:r>
            <a:r>
              <a:rPr lang="pl-PL" sz="2000" i="1" dirty="0" smtClean="0">
                <a:solidFill>
                  <a:schemeClr val="accent1">
                    <a:lumMod val="75000"/>
                  </a:schemeClr>
                </a:solidFill>
              </a:rPr>
              <a:t>przez </a:t>
            </a:r>
            <a:r>
              <a:rPr lang="pl-PL" sz="2000" i="1" dirty="0">
                <a:solidFill>
                  <a:schemeClr val="accent1">
                    <a:lumMod val="75000"/>
                  </a:schemeClr>
                </a:solidFill>
              </a:rPr>
              <a:t>ucznia, jego rodziców, do Dyrektora Szkoły bądź do organu sprawującego nadzór pedagogiczny w ciągu 7 dni od daty jej ogłoszenia. </a:t>
            </a:r>
            <a:r>
              <a:rPr lang="pl-PL" sz="2000" i="1" dirty="0" smtClean="0">
                <a:solidFill>
                  <a:schemeClr val="accent1">
                    <a:lumMod val="75000"/>
                  </a:schemeClr>
                </a:solidFill>
              </a:rPr>
              <a:t>Decyzja </a:t>
            </a:r>
            <a:r>
              <a:rPr lang="pl-PL" sz="2000" i="1" dirty="0">
                <a:solidFill>
                  <a:schemeClr val="accent1">
                    <a:lumMod val="75000"/>
                  </a:schemeClr>
                </a:solidFill>
              </a:rPr>
              <a:t>organu sprawującego nadzór pedagogiczny jest </a:t>
            </a:r>
            <a:r>
              <a:rPr lang="pl-PL" sz="2000" i="1" dirty="0" smtClean="0">
                <a:solidFill>
                  <a:schemeClr val="accent1">
                    <a:lumMod val="75000"/>
                  </a:schemeClr>
                </a:solidFill>
              </a:rPr>
              <a:t>ostateczna. </a:t>
            </a:r>
            <a:endParaRPr lang="pl-PL" sz="2000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575835"/>
      </p:ext>
    </p:extLst>
  </p:cSld>
  <p:clrMapOvr>
    <a:masterClrMapping/>
  </p:clrMapOvr>
  <p:transition spd="slow" advClick="0" advTm="5000">
    <p:pull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4601536"/>
          </a:xfrm>
        </p:spPr>
        <p:txBody>
          <a:bodyPr>
            <a:noAutofit/>
          </a:bodyPr>
          <a:lstStyle/>
          <a:p>
            <a:r>
              <a:rPr lang="pl-PL" sz="9600" dirty="0"/>
              <a:t>Obowiązki ucznia</a:t>
            </a:r>
          </a:p>
        </p:txBody>
      </p:sp>
    </p:spTree>
    <p:extLst>
      <p:ext uri="{BB962C8B-B14F-4D97-AF65-F5344CB8AC3E}">
        <p14:creationId xmlns:p14="http://schemas.microsoft.com/office/powerpoint/2010/main" val="3176630725"/>
      </p:ext>
    </p:extLst>
  </p:cSld>
  <p:clrMapOvr>
    <a:masterClrMapping/>
  </p:clrMapOvr>
  <p:transition spd="slow" advClick="0" advTm="5000">
    <p:pull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27584" y="692696"/>
            <a:ext cx="72728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800" b="1" dirty="0">
                <a:solidFill>
                  <a:schemeClr val="bg2">
                    <a:lumMod val="50000"/>
                  </a:schemeClr>
                </a:solidFill>
              </a:rPr>
              <a:t>Podstawowym obowiązkiem </a:t>
            </a:r>
            <a:endParaRPr lang="pl-PL" sz="48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pl-PL" sz="4800" b="1" dirty="0" smtClean="0">
                <a:solidFill>
                  <a:schemeClr val="bg2">
                    <a:lumMod val="50000"/>
                  </a:schemeClr>
                </a:solidFill>
              </a:rPr>
              <a:t>ucznia </a:t>
            </a:r>
            <a:r>
              <a:rPr lang="pl-PL" sz="4800" b="1" dirty="0">
                <a:solidFill>
                  <a:schemeClr val="bg2">
                    <a:lumMod val="50000"/>
                  </a:schemeClr>
                </a:solidFill>
              </a:rPr>
              <a:t>Szkoły </a:t>
            </a:r>
            <a:endParaRPr lang="pl-PL" sz="48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pl-PL" sz="4800" b="1" dirty="0" smtClean="0">
                <a:solidFill>
                  <a:schemeClr val="bg2">
                    <a:lumMod val="50000"/>
                  </a:schemeClr>
                </a:solidFill>
              </a:rPr>
              <a:t>jest </a:t>
            </a:r>
            <a:r>
              <a:rPr lang="pl-PL" sz="4800" b="1" dirty="0">
                <a:solidFill>
                  <a:schemeClr val="bg2">
                    <a:lumMod val="50000"/>
                  </a:schemeClr>
                </a:solidFill>
              </a:rPr>
              <a:t>pogłębianie swojej wiedzy </a:t>
            </a:r>
          </a:p>
          <a:p>
            <a:pPr algn="ctr"/>
            <a:r>
              <a:rPr lang="pl-PL" sz="4800" b="1" dirty="0">
                <a:solidFill>
                  <a:schemeClr val="bg2">
                    <a:lumMod val="50000"/>
                  </a:schemeClr>
                </a:solidFill>
              </a:rPr>
              <a:t>poprzez systematyczną naukę.</a:t>
            </a:r>
          </a:p>
        </p:txBody>
      </p:sp>
    </p:spTree>
    <p:extLst>
      <p:ext uri="{BB962C8B-B14F-4D97-AF65-F5344CB8AC3E}">
        <p14:creationId xmlns:p14="http://schemas.microsoft.com/office/powerpoint/2010/main" val="4218534137"/>
      </p:ext>
    </p:extLst>
  </p:cSld>
  <p:clrMapOvr>
    <a:masterClrMapping/>
  </p:clrMapOvr>
  <p:transition spd="slow" advClick="0" advTm="5000">
    <p:pull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Ponadto każdy uczeń Szkoły </a:t>
            </a:r>
            <a:r>
              <a:rPr lang="pl-PL" dirty="0" smtClean="0"/>
              <a:t>          ma </a:t>
            </a:r>
            <a:r>
              <a:rPr lang="pl-PL" dirty="0"/>
              <a:t>obowiązek: 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5921089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312580"/>
            <a:ext cx="25606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8475664"/>
      </p:ext>
    </p:extLst>
  </p:cSld>
  <p:clrMapOvr>
    <a:masterClrMapping/>
  </p:clrMapOvr>
  <p:transition spd="slow" advClick="0" advTm="5000">
    <p:pull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5016390"/>
              </p:ext>
            </p:extLst>
          </p:nvPr>
        </p:nvGraphicFramePr>
        <p:xfrm>
          <a:off x="457200" y="610345"/>
          <a:ext cx="8229600" cy="53967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25606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4390108"/>
      </p:ext>
    </p:extLst>
  </p:cSld>
  <p:clrMapOvr>
    <a:masterClrMapping/>
  </p:clrMapOvr>
  <p:transition spd="slow" advClick="0" advTm="5000">
    <p:pull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678295"/>
              </p:ext>
            </p:extLst>
          </p:nvPr>
        </p:nvGraphicFramePr>
        <p:xfrm>
          <a:off x="539552" y="548681"/>
          <a:ext cx="8229600" cy="5458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25606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4390108"/>
      </p:ext>
    </p:extLst>
  </p:cSld>
  <p:clrMapOvr>
    <a:masterClrMapping/>
  </p:clrMapOvr>
  <p:transition spd="slow" advClick="0" advTm="5000">
    <p:pull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195736" y="836712"/>
            <a:ext cx="6768752" cy="5170579"/>
          </a:xfrm>
        </p:spPr>
        <p:txBody>
          <a:bodyPr>
            <a:normAutofit fontScale="85000" lnSpcReduction="10000"/>
          </a:bodyPr>
          <a:lstStyle/>
          <a:p>
            <a:pPr marL="109728" indent="0" algn="ctr">
              <a:lnSpc>
                <a:spcPct val="150000"/>
              </a:lnSpc>
              <a:buNone/>
            </a:pPr>
            <a:r>
              <a:rPr lang="pl-PL" sz="4400" b="1" dirty="0">
                <a:solidFill>
                  <a:schemeClr val="bg2">
                    <a:lumMod val="50000"/>
                  </a:schemeClr>
                </a:solidFill>
              </a:rPr>
              <a:t>Żadne prawa obowiązujące </a:t>
            </a:r>
            <a:endParaRPr lang="pl-PL" sz="4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109728" indent="0" algn="ctr">
              <a:lnSpc>
                <a:spcPct val="150000"/>
              </a:lnSpc>
              <a:buNone/>
            </a:pPr>
            <a:r>
              <a:rPr lang="pl-PL" sz="4400" b="1" dirty="0" smtClean="0">
                <a:solidFill>
                  <a:schemeClr val="bg2">
                    <a:lumMod val="50000"/>
                  </a:schemeClr>
                </a:solidFill>
              </a:rPr>
              <a:t>w </a:t>
            </a:r>
            <a:r>
              <a:rPr lang="pl-PL" sz="4400" b="1" dirty="0">
                <a:solidFill>
                  <a:schemeClr val="bg2">
                    <a:lumMod val="50000"/>
                  </a:schemeClr>
                </a:solidFill>
              </a:rPr>
              <a:t>Szkole </a:t>
            </a:r>
            <a:endParaRPr lang="pl-PL" sz="4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109728" indent="0" algn="ctr">
              <a:lnSpc>
                <a:spcPct val="150000"/>
              </a:lnSpc>
              <a:buNone/>
            </a:pPr>
            <a:r>
              <a:rPr lang="pl-PL" sz="4400" b="1" u="sng" dirty="0" smtClean="0">
                <a:solidFill>
                  <a:schemeClr val="bg2">
                    <a:lumMod val="50000"/>
                  </a:schemeClr>
                </a:solidFill>
              </a:rPr>
              <a:t>nie </a:t>
            </a:r>
            <a:r>
              <a:rPr lang="pl-PL" sz="4400" b="1" u="sng" dirty="0">
                <a:solidFill>
                  <a:schemeClr val="bg2">
                    <a:lumMod val="50000"/>
                  </a:schemeClr>
                </a:solidFill>
              </a:rPr>
              <a:t>mogą </a:t>
            </a:r>
            <a:r>
              <a:rPr lang="pl-PL" sz="4400" b="1" dirty="0">
                <a:solidFill>
                  <a:schemeClr val="bg2">
                    <a:lumMod val="50000"/>
                  </a:schemeClr>
                </a:solidFill>
              </a:rPr>
              <a:t>być sprzeczne </a:t>
            </a:r>
            <a:endParaRPr lang="pl-PL" sz="4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109728" indent="0" algn="ctr">
              <a:lnSpc>
                <a:spcPct val="150000"/>
              </a:lnSpc>
              <a:buNone/>
            </a:pPr>
            <a:r>
              <a:rPr lang="pl-PL" sz="4400" b="1" dirty="0" smtClean="0">
                <a:solidFill>
                  <a:schemeClr val="bg2">
                    <a:lumMod val="50000"/>
                  </a:schemeClr>
                </a:solidFill>
              </a:rPr>
              <a:t>z </a:t>
            </a:r>
            <a:r>
              <a:rPr lang="pl-PL" sz="4400" b="1" dirty="0">
                <a:solidFill>
                  <a:schemeClr val="bg2">
                    <a:lumMod val="50000"/>
                  </a:schemeClr>
                </a:solidFill>
              </a:rPr>
              <a:t>międzynarodowymi prawami człowieka </a:t>
            </a:r>
            <a:r>
              <a:rPr lang="pl-PL" sz="4400" b="1" dirty="0" smtClean="0">
                <a:solidFill>
                  <a:schemeClr val="bg2">
                    <a:lumMod val="50000"/>
                  </a:schemeClr>
                </a:solidFill>
              </a:rPr>
              <a:t>                       i dziecka. </a:t>
            </a:r>
            <a:endParaRPr lang="pl-PL" sz="4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0808"/>
            <a:ext cx="2657999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1692346"/>
      </p:ext>
    </p:extLst>
  </p:cSld>
  <p:clrMapOvr>
    <a:masterClrMapping/>
  </p:clrMapOvr>
  <p:transition spd="slow" advClick="0" advTm="5000">
    <p:pull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216966"/>
              </p:ext>
            </p:extLst>
          </p:nvPr>
        </p:nvGraphicFramePr>
        <p:xfrm>
          <a:off x="539552" y="548681"/>
          <a:ext cx="8229600" cy="5458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25606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9354168"/>
      </p:ext>
    </p:extLst>
  </p:cSld>
  <p:clrMapOvr>
    <a:masterClrMapping/>
  </p:clrMapOvr>
  <p:transition spd="slow" advClick="0" advTm="5000">
    <p:pull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1588419"/>
              </p:ext>
            </p:extLst>
          </p:nvPr>
        </p:nvGraphicFramePr>
        <p:xfrm>
          <a:off x="539552" y="548680"/>
          <a:ext cx="8229600" cy="5904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25606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9354168"/>
      </p:ext>
    </p:extLst>
  </p:cSld>
  <p:clrMapOvr>
    <a:masterClrMapping/>
  </p:clrMapOvr>
  <p:transition spd="slow" advClick="0" advTm="5000">
    <p:pull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8777151"/>
              </p:ext>
            </p:extLst>
          </p:nvPr>
        </p:nvGraphicFramePr>
        <p:xfrm>
          <a:off x="539552" y="548681"/>
          <a:ext cx="8229600" cy="5458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25606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9354168"/>
      </p:ext>
    </p:extLst>
  </p:cSld>
  <p:clrMapOvr>
    <a:masterClrMapping/>
  </p:clrMapOvr>
  <p:transition spd="slow" advClick="0" advTm="5000">
    <p:pull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1553300"/>
              </p:ext>
            </p:extLst>
          </p:nvPr>
        </p:nvGraphicFramePr>
        <p:xfrm>
          <a:off x="457200" y="1481138"/>
          <a:ext cx="8363272" cy="4756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pl-PL" sz="3600" dirty="0" smtClean="0">
                <a:solidFill>
                  <a:srgbClr val="C00000"/>
                </a:solidFill>
              </a:rPr>
              <a:t>Ponadto: </a:t>
            </a:r>
            <a:endParaRPr lang="pl-PL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129566"/>
      </p:ext>
    </p:extLst>
  </p:cSld>
  <p:clrMapOvr>
    <a:masterClrMapping/>
  </p:clrMapOvr>
  <p:transition spd="slow" advClick="0" advTm="5000">
    <p:pull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7171993"/>
              </p:ext>
            </p:extLst>
          </p:nvPr>
        </p:nvGraphicFramePr>
        <p:xfrm>
          <a:off x="457200" y="1268760"/>
          <a:ext cx="836327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pl-PL" sz="3600" dirty="0" smtClean="0">
                <a:solidFill>
                  <a:srgbClr val="C00000"/>
                </a:solidFill>
              </a:rPr>
              <a:t>…</a:t>
            </a:r>
            <a:endParaRPr lang="pl-PL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916095"/>
      </p:ext>
    </p:extLst>
  </p:cSld>
  <p:clrMapOvr>
    <a:masterClrMapping/>
  </p:clrMapOvr>
  <p:transition spd="slow" advClick="0" advTm="5000">
    <p:pull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1779705"/>
              </p:ext>
            </p:extLst>
          </p:nvPr>
        </p:nvGraphicFramePr>
        <p:xfrm>
          <a:off x="457200" y="836712"/>
          <a:ext cx="8363272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pl-PL" sz="3600" dirty="0" smtClean="0">
                <a:solidFill>
                  <a:srgbClr val="C00000"/>
                </a:solidFill>
              </a:rPr>
              <a:t>… </a:t>
            </a:r>
            <a:endParaRPr lang="pl-PL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916095"/>
      </p:ext>
    </p:extLst>
  </p:cSld>
  <p:clrMapOvr>
    <a:masterClrMapping/>
  </p:clrMapOvr>
  <p:transition spd="slow" advClick="0" advTm="5000">
    <p:pull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0839877"/>
              </p:ext>
            </p:extLst>
          </p:nvPr>
        </p:nvGraphicFramePr>
        <p:xfrm>
          <a:off x="457200" y="1124744"/>
          <a:ext cx="807524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38231048"/>
      </p:ext>
    </p:extLst>
  </p:cSld>
  <p:clrMapOvr>
    <a:masterClrMapping/>
  </p:clrMapOvr>
  <p:transition spd="slow" advClick="0" advTm="5000">
    <p:pull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8793306"/>
              </p:ext>
            </p:extLst>
          </p:nvPr>
        </p:nvGraphicFramePr>
        <p:xfrm>
          <a:off x="457200" y="1124744"/>
          <a:ext cx="807524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03722104"/>
      </p:ext>
    </p:extLst>
  </p:cSld>
  <p:clrMapOvr>
    <a:masterClrMapping/>
  </p:clrMapOvr>
  <p:transition spd="slow" advClick="0" advTm="5000">
    <p:pull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25" y="1484784"/>
            <a:ext cx="6188985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4633731" y="5373216"/>
            <a:ext cx="42484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400" dirty="0" smtClean="0"/>
              <a:t>Opracowanie Rzecznik Praw Ucznia w Zespole Szkół nr 2 w Łukowie</a:t>
            </a:r>
          </a:p>
          <a:p>
            <a:pPr algn="r"/>
            <a:r>
              <a:rPr lang="pl-PL" sz="1400" dirty="0"/>
              <a:t>r</a:t>
            </a:r>
            <a:r>
              <a:rPr lang="pl-PL" sz="1400" dirty="0" smtClean="0"/>
              <a:t>ok szkolny 2017/2018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053458241"/>
      </p:ext>
    </p:extLst>
  </p:cSld>
  <p:clrMapOvr>
    <a:masterClrMapping/>
  </p:clrMapOvr>
  <p:transition spd="slow" advClick="0" advTm="5000">
    <p:pull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23528" y="476672"/>
            <a:ext cx="8496944" cy="5976664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pl-PL" sz="4800" b="1" dirty="0">
                <a:solidFill>
                  <a:schemeClr val="bg2">
                    <a:lumMod val="50000"/>
                  </a:schemeClr>
                </a:solidFill>
              </a:rPr>
              <a:t>Wszyscy uczniowie </a:t>
            </a:r>
            <a:endParaRPr lang="pl-PL" sz="48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109728" indent="0" algn="ctr">
              <a:buNone/>
            </a:pPr>
            <a:r>
              <a:rPr lang="pl-PL" sz="4000" b="1" dirty="0" smtClean="0">
                <a:solidFill>
                  <a:schemeClr val="bg2">
                    <a:lumMod val="50000"/>
                  </a:schemeClr>
                </a:solidFill>
              </a:rPr>
              <a:t>są </a:t>
            </a:r>
            <a:r>
              <a:rPr lang="pl-PL" sz="4000" b="1" dirty="0">
                <a:solidFill>
                  <a:schemeClr val="bg2">
                    <a:lumMod val="50000"/>
                  </a:schemeClr>
                </a:solidFill>
              </a:rPr>
              <a:t>równi wobec prawa </a:t>
            </a:r>
            <a:r>
              <a:rPr lang="pl-PL" sz="4000" b="1" dirty="0" smtClean="0">
                <a:solidFill>
                  <a:schemeClr val="bg2">
                    <a:lumMod val="50000"/>
                  </a:schemeClr>
                </a:solidFill>
              </a:rPr>
              <a:t>                  bez </a:t>
            </a:r>
            <a:r>
              <a:rPr lang="pl-PL" sz="4000" b="1" dirty="0">
                <a:solidFill>
                  <a:schemeClr val="bg2">
                    <a:lumMod val="50000"/>
                  </a:schemeClr>
                </a:solidFill>
              </a:rPr>
              <a:t>względu na różnice rasy, płci, religii, poglądów politycznych czy innych przekonań, narodowości, pochodzenia społecznego, majątku, </a:t>
            </a:r>
            <a:r>
              <a:rPr lang="pl-PL" sz="4000" b="1" dirty="0" smtClean="0">
                <a:solidFill>
                  <a:schemeClr val="bg2">
                    <a:lumMod val="50000"/>
                  </a:schemeClr>
                </a:solidFill>
              </a:rPr>
              <a:t>urodzenia                         </a:t>
            </a:r>
            <a:r>
              <a:rPr lang="pl-PL" sz="4000" b="1" dirty="0">
                <a:solidFill>
                  <a:schemeClr val="bg2">
                    <a:lumMod val="50000"/>
                  </a:schemeClr>
                </a:solidFill>
              </a:rPr>
              <a:t>lub jakiekolwiek inne. </a:t>
            </a:r>
          </a:p>
        </p:txBody>
      </p:sp>
    </p:spTree>
    <p:extLst>
      <p:ext uri="{BB962C8B-B14F-4D97-AF65-F5344CB8AC3E}">
        <p14:creationId xmlns:p14="http://schemas.microsoft.com/office/powerpoint/2010/main" val="2141561399"/>
      </p:ext>
    </p:extLst>
  </p:cSld>
  <p:clrMapOvr>
    <a:masterClrMapping/>
  </p:clrMapOvr>
  <p:transition spd="slow" advClick="0" advTm="5000">
    <p:pull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51520" y="1481328"/>
            <a:ext cx="8712968" cy="5044016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>
                <a:solidFill>
                  <a:schemeClr val="bg2">
                    <a:lumMod val="75000"/>
                  </a:schemeClr>
                </a:solidFill>
              </a:rPr>
              <a:t>nikt </a:t>
            </a:r>
            <a:r>
              <a:rPr lang="pl-PL" dirty="0">
                <a:solidFill>
                  <a:schemeClr val="bg2">
                    <a:lumMod val="75000"/>
                  </a:schemeClr>
                </a:solidFill>
              </a:rPr>
              <a:t>nie może być poddawany okrutnemu, nieludzkiemu, upokarzającemu traktowaniu lub karaniu;</a:t>
            </a:r>
          </a:p>
          <a:p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żaden </a:t>
            </a:r>
            <a:r>
              <a:rPr lang="pl-PL" dirty="0">
                <a:solidFill>
                  <a:schemeClr val="bg2">
                    <a:lumMod val="50000"/>
                  </a:schemeClr>
                </a:solidFill>
              </a:rPr>
              <a:t>członek społeczności Szkoły nie może podlegać arbitralnej i bezprawnej ingerencji w sferę jego życia prywatnego; </a:t>
            </a:r>
          </a:p>
          <a:p>
            <a:r>
              <a:rPr lang="pl-PL" dirty="0" smtClean="0">
                <a:solidFill>
                  <a:srgbClr val="0070C0"/>
                </a:solidFill>
              </a:rPr>
              <a:t>szerzenie </a:t>
            </a:r>
            <a:r>
              <a:rPr lang="pl-PL" dirty="0">
                <a:solidFill>
                  <a:srgbClr val="0070C0"/>
                </a:solidFill>
              </a:rPr>
              <a:t>nienawiści lub pogardy, wywoływanie waśni lub poniżanie członka społeczności Szkoły ze względu na różnice narodowości, rasy, wyznania jest zakazane i karane;</a:t>
            </a:r>
          </a:p>
          <a:p>
            <a:r>
              <a:rPr lang="pl-PL" dirty="0" smtClean="0">
                <a:solidFill>
                  <a:srgbClr val="002060"/>
                </a:solidFill>
              </a:rPr>
              <a:t>nikogo </a:t>
            </a:r>
            <a:r>
              <a:rPr lang="pl-PL" dirty="0">
                <a:solidFill>
                  <a:srgbClr val="002060"/>
                </a:solidFill>
              </a:rPr>
              <a:t>nie wolno zmuszać do uczestniczenia lub nieuczestniczenia w czynnościach, obrzędach religijnych lub nauce religii.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611560" y="764704"/>
            <a:ext cx="8075240" cy="652934"/>
          </a:xfrm>
        </p:spPr>
        <p:txBody>
          <a:bodyPr>
            <a:noAutofit/>
          </a:bodyPr>
          <a:lstStyle/>
          <a:p>
            <a:r>
              <a:rPr lang="pl-PL" sz="3600" dirty="0">
                <a:solidFill>
                  <a:schemeClr val="accent1">
                    <a:lumMod val="75000"/>
                  </a:schemeClr>
                </a:solidFill>
              </a:rPr>
              <a:t>Traktowanie członków </a:t>
            </a:r>
            <a:r>
              <a:rPr lang="pl-PL" sz="3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3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3600" dirty="0" smtClean="0">
                <a:solidFill>
                  <a:schemeClr val="accent1">
                    <a:lumMod val="75000"/>
                  </a:schemeClr>
                </a:solidFill>
              </a:rPr>
              <a:t>                   społeczności </a:t>
            </a:r>
            <a:r>
              <a:rPr lang="pl-PL" sz="3600" dirty="0">
                <a:solidFill>
                  <a:schemeClr val="accent1">
                    <a:lumMod val="75000"/>
                  </a:schemeClr>
                </a:solidFill>
              </a:rPr>
              <a:t>szkolnej:</a:t>
            </a:r>
            <a:r>
              <a:rPr lang="pl-PL" sz="40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4000" dirty="0">
                <a:solidFill>
                  <a:schemeClr val="accent1">
                    <a:lumMod val="75000"/>
                  </a:schemeClr>
                </a:solidFill>
              </a:rPr>
            </a:br>
            <a:endParaRPr lang="pl-PL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213695"/>
      </p:ext>
    </p:extLst>
  </p:cSld>
  <p:clrMapOvr>
    <a:masterClrMapping/>
  </p:clrMapOvr>
  <p:transition spd="slow" advClick="0" advTm="5000">
    <p:pull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08520" y="1059712"/>
            <a:ext cx="9252520" cy="2729328"/>
          </a:xfrm>
        </p:spPr>
        <p:txBody>
          <a:bodyPr>
            <a:noAutofit/>
          </a:bodyPr>
          <a:lstStyle/>
          <a:p>
            <a:r>
              <a:rPr lang="pl-PL" sz="8800" dirty="0" smtClean="0"/>
              <a:t>PRAWA UCZNIA </a:t>
            </a:r>
            <a:endParaRPr lang="pl-PL" sz="8800" dirty="0"/>
          </a:p>
        </p:txBody>
      </p:sp>
    </p:spTree>
    <p:extLst>
      <p:ext uri="{BB962C8B-B14F-4D97-AF65-F5344CB8AC3E}">
        <p14:creationId xmlns:p14="http://schemas.microsoft.com/office/powerpoint/2010/main" val="3921881208"/>
      </p:ext>
    </p:extLst>
  </p:cSld>
  <p:clrMapOvr>
    <a:masterClrMapping/>
  </p:clrMapOvr>
  <p:transition spd="slow" advClick="0" advTm="5000">
    <p:pull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79512" y="332656"/>
            <a:ext cx="3974592" cy="610074"/>
          </a:xfrm>
        </p:spPr>
        <p:txBody>
          <a:bodyPr/>
          <a:lstStyle/>
          <a:p>
            <a:r>
              <a:rPr lang="pl-PL" b="1" dirty="0">
                <a:solidFill>
                  <a:srgbClr val="C00000"/>
                </a:solidFill>
              </a:rPr>
              <a:t>KAŻDY UCZEŃ MA PRAWO DO:</a:t>
            </a:r>
          </a:p>
          <a:p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22224453"/>
              </p:ext>
            </p:extLst>
          </p:nvPr>
        </p:nvGraphicFramePr>
        <p:xfrm>
          <a:off x="611560" y="1124744"/>
          <a:ext cx="828092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10095436"/>
      </p:ext>
    </p:extLst>
  </p:cSld>
  <p:clrMapOvr>
    <a:masterClrMapping/>
  </p:clrMapOvr>
  <p:transition spd="slow" advClick="0" advTm="5000">
    <p:pull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79512" y="332656"/>
            <a:ext cx="3974592" cy="610074"/>
          </a:xfrm>
        </p:spPr>
        <p:txBody>
          <a:bodyPr/>
          <a:lstStyle/>
          <a:p>
            <a:r>
              <a:rPr lang="pl-PL" b="1" dirty="0">
                <a:solidFill>
                  <a:srgbClr val="C00000"/>
                </a:solidFill>
              </a:rPr>
              <a:t>KAŻDY UCZEŃ MA PRAWO DO:</a:t>
            </a:r>
          </a:p>
          <a:p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91345542"/>
              </p:ext>
            </p:extLst>
          </p:nvPr>
        </p:nvGraphicFramePr>
        <p:xfrm>
          <a:off x="683568" y="1268760"/>
          <a:ext cx="828092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61010282"/>
      </p:ext>
    </p:extLst>
  </p:cSld>
  <p:clrMapOvr>
    <a:masterClrMapping/>
  </p:clrMapOvr>
  <p:transition spd="slow" advClick="0" advTm="5000">
    <p:pull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79512" y="332656"/>
            <a:ext cx="3974592" cy="610074"/>
          </a:xfrm>
        </p:spPr>
        <p:txBody>
          <a:bodyPr/>
          <a:lstStyle/>
          <a:p>
            <a:r>
              <a:rPr lang="pl-PL" b="1" dirty="0">
                <a:solidFill>
                  <a:srgbClr val="C00000"/>
                </a:solidFill>
              </a:rPr>
              <a:t>KAŻDY UCZEŃ MA PRAWO DO:</a:t>
            </a:r>
          </a:p>
          <a:p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95437609"/>
              </p:ext>
            </p:extLst>
          </p:nvPr>
        </p:nvGraphicFramePr>
        <p:xfrm>
          <a:off x="683568" y="1268760"/>
          <a:ext cx="828092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79039391"/>
      </p:ext>
    </p:extLst>
  </p:cSld>
  <p:clrMapOvr>
    <a:masterClrMapping/>
  </p:clrMapOvr>
  <p:transition spd="slow" advClick="0" advTm="5000">
    <p:pull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79512" y="332656"/>
            <a:ext cx="3974592" cy="610074"/>
          </a:xfrm>
        </p:spPr>
        <p:txBody>
          <a:bodyPr/>
          <a:lstStyle/>
          <a:p>
            <a:r>
              <a:rPr lang="pl-PL" b="1" dirty="0">
                <a:solidFill>
                  <a:srgbClr val="C00000"/>
                </a:solidFill>
              </a:rPr>
              <a:t>KAŻDY UCZEŃ MA PRAWO DO:</a:t>
            </a:r>
          </a:p>
          <a:p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3145614"/>
              </p:ext>
            </p:extLst>
          </p:nvPr>
        </p:nvGraphicFramePr>
        <p:xfrm>
          <a:off x="683568" y="980728"/>
          <a:ext cx="828092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79039391"/>
      </p:ext>
    </p:extLst>
  </p:cSld>
  <p:clrMapOvr>
    <a:masterClrMapping/>
  </p:clrMapOvr>
  <p:transition spd="slow" advClick="0" advTm="5000">
    <p:pull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251</TotalTime>
  <Words>1712</Words>
  <Application>Microsoft Office PowerPoint</Application>
  <PresentationFormat>Pokaz na ekranie (4:3)</PresentationFormat>
  <Paragraphs>132</Paragraphs>
  <Slides>28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29" baseType="lpstr">
      <vt:lpstr>Hol</vt:lpstr>
      <vt:lpstr>Prawa i obowiązki ucznia  Zespołu Szkół nr 2  w Łukowie</vt:lpstr>
      <vt:lpstr>Prezentacja programu PowerPoint</vt:lpstr>
      <vt:lpstr>Prezentacja programu PowerPoint</vt:lpstr>
      <vt:lpstr>Traktowanie członków                      społeczności szkolnej: </vt:lpstr>
      <vt:lpstr>PRAWA UCZNIA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W przypadku naruszenia praw ucznia przez członków społeczności szkolnej, uczeń i jego rodzice mogą wnieść w ciągu 7 dni od daty zajścia skargę pisemną: </vt:lpstr>
      <vt:lpstr>Prezentacja programu PowerPoint</vt:lpstr>
      <vt:lpstr>Obowiązki ucznia</vt:lpstr>
      <vt:lpstr>Prezentacja programu PowerPoint</vt:lpstr>
      <vt:lpstr>Ponadto każdy uczeń Szkoły           ma obowiązek: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Ponadto: </vt:lpstr>
      <vt:lpstr>…</vt:lpstr>
      <vt:lpstr>… 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Prawa i obowiązki ucznia  Zespołu Szkół nr 2  w Łukowie</dc:title>
  <dc:creator>HP</dc:creator>
  <cp:lastModifiedBy>HP</cp:lastModifiedBy>
  <cp:revision>18</cp:revision>
  <dcterms:created xsi:type="dcterms:W3CDTF">2018-01-09T09:21:48Z</dcterms:created>
  <dcterms:modified xsi:type="dcterms:W3CDTF">2018-01-09T13:44:11Z</dcterms:modified>
</cp:coreProperties>
</file>